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60" r:id="rId1"/>
    <p:sldMasterId id="2147484398" r:id="rId2"/>
    <p:sldMasterId id="2147484426" r:id="rId3"/>
  </p:sldMasterIdLst>
  <p:notesMasterIdLst>
    <p:notesMasterId r:id="rId11"/>
  </p:notesMasterIdLst>
  <p:sldIdLst>
    <p:sldId id="256" r:id="rId4"/>
    <p:sldId id="2145706697" r:id="rId5"/>
    <p:sldId id="2145706700" r:id="rId6"/>
    <p:sldId id="2145706698" r:id="rId7"/>
    <p:sldId id="2145706699" r:id="rId8"/>
    <p:sldId id="2145706701" r:id="rId9"/>
    <p:sldId id="692" r:id="rId10"/>
  </p:sldIdLst>
  <p:sldSz cx="12192000" cy="6858000"/>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35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2D9A29-60AA-0580-8162-65E521A80969}" name="Karen van der Merwe" initials="KvdM" userId="S::karen@amberpsc.co.za::aef7a04f-5c11-4415-867f-73f7503a52ed" providerId="AD"/>
  <p188:author id="{4107C1F0-0E4F-1D26-5525-A16ADDA5DC76}" name="Sean Phillips" initials="SP" userId="S::PhillipsS@dws.gov.za::dfa8b2a6-967a-44b1-9ecc-6c93c2a916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4B16F"/>
    <a:srgbClr val="1F497D"/>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3792" autoAdjust="0"/>
  </p:normalViewPr>
  <p:slideViewPr>
    <p:cSldViewPr snapToGrid="0" snapToObjects="1">
      <p:cViewPr varScale="1">
        <p:scale>
          <a:sx n="62" d="100"/>
          <a:sy n="62" d="100"/>
        </p:scale>
        <p:origin x="72" y="120"/>
      </p:cViewPr>
      <p:guideLst>
        <p:guide orient="horz" pos="235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255F565B-C9B6-4DD2-9A67-1E63910511A9}" type="datetimeFigureOut">
              <a:rPr lang="en-US"/>
              <a:pPr>
                <a:defRPr/>
              </a:pPr>
              <a:t>11/11/2023</a:t>
            </a:fld>
            <a:endParaRPr lang="en-US"/>
          </a:p>
        </p:txBody>
      </p:sp>
      <p:sp>
        <p:nvSpPr>
          <p:cNvPr id="1536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D942B5C7-AB45-4537-B522-62FCAE1E72F2}" type="slidenum">
              <a:rPr lang="en-US"/>
              <a:pPr>
                <a:defRPr/>
              </a:pPr>
              <a:t>‹#›</a:t>
            </a:fld>
            <a:endParaRPr lang="en-US"/>
          </a:p>
        </p:txBody>
      </p:sp>
    </p:spTree>
    <p:extLst>
      <p:ext uri="{BB962C8B-B14F-4D97-AF65-F5344CB8AC3E}">
        <p14:creationId xmlns:p14="http://schemas.microsoft.com/office/powerpoint/2010/main" val="2992495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67754D1-2F5C-46D5-97ED-9AB5BE0E7BF8}" type="slidenum">
              <a:rPr lang="en-US" altLang="en-US" smtClean="0"/>
              <a:pPr>
                <a:defRPr/>
              </a:pPr>
              <a:t>1</a:t>
            </a:fld>
            <a:endParaRPr lang="en-US" altLang="en-US" dirty="0"/>
          </a:p>
        </p:txBody>
      </p:sp>
    </p:spTree>
    <p:extLst>
      <p:ext uri="{BB962C8B-B14F-4D97-AF65-F5344CB8AC3E}">
        <p14:creationId xmlns:p14="http://schemas.microsoft.com/office/powerpoint/2010/main" val="4161050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 y="0"/>
            <a:ext cx="12240684"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 y="1512891"/>
            <a:ext cx="12240684"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1934306" y="2148009"/>
            <a:ext cx="9437076" cy="3030660"/>
          </a:xfrm>
          <a:prstGeom prst="rect">
            <a:avLst/>
          </a:prstGeom>
        </p:spPr>
        <p:txBody>
          <a:bodyPr/>
          <a:lstStyle>
            <a:lvl1pPr algn="l">
              <a:defRPr lang="en-US" sz="2400" kern="1200" dirty="0" smtClean="0">
                <a:solidFill>
                  <a:schemeClr val="bg2">
                    <a:lumMod val="25000"/>
                  </a:schemeClr>
                </a:solidFill>
                <a:latin typeface="Arial" panose="020B0604020202020204" pitchFamily="34" charset="0"/>
                <a:ea typeface="ＭＳ Ｐゴシック" charset="0"/>
                <a:cs typeface="Arial" panose="020B0604020202020204" pitchFamily="34"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br>
              <a:rPr lang="en-US"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Presented by:</a:t>
            </a:r>
            <a:br>
              <a:rPr lang="en-US" sz="14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Name Surname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Designation</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Directorate</a:t>
            </a:r>
            <a:br>
              <a:rPr lang="en-US" sz="1800" dirty="0">
                <a:solidFill>
                  <a:schemeClr val="bg2">
                    <a:lumMod val="25000"/>
                  </a:schemeClr>
                </a:solidFill>
                <a:latin typeface="Gill Snas" charset="0"/>
                <a:cs typeface="Gill Snas" charset="0"/>
              </a:rPr>
            </a:br>
            <a:br>
              <a:rPr lang="en-US" sz="1800"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Date</a:t>
            </a:r>
            <a:br>
              <a:rPr lang="en-US" sz="140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val="690693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649701"/>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1152940"/>
            <a:ext cx="10972800" cy="4973230"/>
          </a:xfrm>
          <a:prstGeom prst="rect">
            <a:avLst/>
          </a:prstGeom>
        </p:spPr>
        <p:txBody>
          <a:bodyPr vert="eaVert"/>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1450085D-36F4-4FF4-A177-65E4362D50E4}"/>
              </a:ext>
            </a:extLst>
          </p:cNvPr>
          <p:cNvSpPr txBox="1">
            <a:spLocks/>
          </p:cNvSpPr>
          <p:nvPr userDrawn="1"/>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defTabSz="457200" rtl="0" eaLnBrk="1" fontAlgn="base" hangingPunct="1">
              <a:spcBef>
                <a:spcPct val="0"/>
              </a:spcBef>
              <a:spcAft>
                <a:spcPct val="0"/>
              </a:spcAft>
              <a:defRPr sz="1400" kern="1200">
                <a:solidFill>
                  <a:schemeClr val="tx1"/>
                </a:solidFill>
                <a:latin typeface="Arial" panose="020B0604020202020204" pitchFamily="34" charset="0"/>
                <a:ea typeface="ＭＳ Ｐゴシック" pitchFamily="34" charset="-128"/>
                <a:cs typeface="Arial" panose="020B0604020202020204" pitchFamily="34" charset="0"/>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defTabSz="914400" fontAlgn="auto">
              <a:spcBef>
                <a:spcPts val="0"/>
              </a:spcBef>
              <a:spcAft>
                <a:spcPts val="0"/>
              </a:spcAft>
              <a:defRPr/>
            </a:pPr>
            <a:fld id="{6E6B949B-FF25-4512-A6F3-1B8E765DDD27}" type="slidenum">
              <a:rPr lang="en-US" altLang="en-US" sz="1400" smtClean="0">
                <a:solidFill>
                  <a:prstClr val="black"/>
                </a:solidFill>
                <a:ea typeface="+mn-ea"/>
              </a:rPr>
              <a:pPr defTabSz="914400" fontAlgn="auto">
                <a:spcBef>
                  <a:spcPts val="0"/>
                </a:spcBef>
                <a:spcAft>
                  <a:spcPts val="0"/>
                </a:spcAft>
                <a:defRPr/>
              </a:pPr>
              <a:t>‹#›</a:t>
            </a:fld>
            <a:endParaRPr lang="en-US" altLang="en-US" sz="1400">
              <a:solidFill>
                <a:prstClr val="black"/>
              </a:solidFill>
              <a:ea typeface="+mn-ea"/>
            </a:endParaRPr>
          </a:p>
        </p:txBody>
      </p:sp>
    </p:spTree>
    <p:extLst>
      <p:ext uri="{BB962C8B-B14F-4D97-AF65-F5344CB8AC3E}">
        <p14:creationId xmlns:p14="http://schemas.microsoft.com/office/powerpoint/2010/main" val="374595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74018" y="274647"/>
            <a:ext cx="808383" cy="5851525"/>
          </a:xfrm>
          <a:prstGeom prst="rect">
            <a:avLst/>
          </a:prstGeom>
        </p:spPr>
        <p:txBody>
          <a:bodyPr vert="eaVert"/>
          <a:lstStyle>
            <a:lvl1pPr>
              <a:defRPr sz="2200" b="1">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7"/>
            <a:ext cx="9780104" cy="5851525"/>
          </a:xfrm>
          <a:prstGeom prst="rect">
            <a:avLst/>
          </a:prstGeom>
        </p:spPr>
        <p:txBody>
          <a:bodyPr vert="eaVert"/>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F64E8CB5-6DA4-472E-B314-15D26187447B}"/>
              </a:ext>
            </a:extLst>
          </p:cNvPr>
          <p:cNvSpPr txBox="1">
            <a:spLocks/>
          </p:cNvSpPr>
          <p:nvPr userDrawn="1"/>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defTabSz="457200" rtl="0" eaLnBrk="1" fontAlgn="base" hangingPunct="1">
              <a:spcBef>
                <a:spcPct val="0"/>
              </a:spcBef>
              <a:spcAft>
                <a:spcPct val="0"/>
              </a:spcAft>
              <a:defRPr sz="1400" kern="1200">
                <a:solidFill>
                  <a:schemeClr val="tx1"/>
                </a:solidFill>
                <a:latin typeface="Arial" panose="020B0604020202020204" pitchFamily="34" charset="0"/>
                <a:ea typeface="ＭＳ Ｐゴシック" pitchFamily="34" charset="-128"/>
                <a:cs typeface="Arial" panose="020B0604020202020204" pitchFamily="34" charset="0"/>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defTabSz="914400" fontAlgn="auto">
              <a:spcBef>
                <a:spcPts val="0"/>
              </a:spcBef>
              <a:spcAft>
                <a:spcPts val="0"/>
              </a:spcAft>
              <a:defRPr/>
            </a:pPr>
            <a:fld id="{6E6B949B-FF25-4512-A6F3-1B8E765DDD27}" type="slidenum">
              <a:rPr lang="en-US" altLang="en-US" sz="1400" smtClean="0">
                <a:solidFill>
                  <a:prstClr val="black"/>
                </a:solidFill>
                <a:ea typeface="+mn-ea"/>
              </a:rPr>
              <a:pPr defTabSz="914400" fontAlgn="auto">
                <a:spcBef>
                  <a:spcPts val="0"/>
                </a:spcBef>
                <a:spcAft>
                  <a:spcPts val="0"/>
                </a:spcAft>
                <a:defRPr/>
              </a:pPr>
              <a:t>‹#›</a:t>
            </a:fld>
            <a:endParaRPr lang="en-US" altLang="en-US" sz="1400">
              <a:solidFill>
                <a:prstClr val="black"/>
              </a:solidFill>
              <a:ea typeface="+mn-ea"/>
            </a:endParaRPr>
          </a:p>
        </p:txBody>
      </p:sp>
    </p:spTree>
    <p:extLst>
      <p:ext uri="{BB962C8B-B14F-4D97-AF65-F5344CB8AC3E}">
        <p14:creationId xmlns:p14="http://schemas.microsoft.com/office/powerpoint/2010/main" val="43631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TER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40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E5BE-A255-4A14-931C-BF6BEE19CB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0E0BB76A-840E-4C77-AB2D-15BB5FA9DE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CF3A7697-A852-4423-95AE-3DB12AAFFECC}"/>
              </a:ext>
            </a:extLst>
          </p:cNvPr>
          <p:cNvSpPr>
            <a:spLocks noGrp="1"/>
          </p:cNvSpPr>
          <p:nvPr>
            <p:ph type="dt" sz="half" idx="10"/>
          </p:nvPr>
        </p:nvSpPr>
        <p:spPr/>
        <p:txBody>
          <a:bodyPr/>
          <a:lstStyle/>
          <a:p>
            <a:fld id="{5ADD2022-2F72-4531-8414-7DB474CFE220}" type="datetime1">
              <a:rPr lang="en-US" smtClean="0"/>
              <a:t>11/11/2023</a:t>
            </a:fld>
            <a:endParaRPr lang="en-ZA"/>
          </a:p>
        </p:txBody>
      </p:sp>
      <p:sp>
        <p:nvSpPr>
          <p:cNvPr id="5" name="Footer Placeholder 4">
            <a:extLst>
              <a:ext uri="{FF2B5EF4-FFF2-40B4-BE49-F238E27FC236}">
                <a16:creationId xmlns:a16="http://schemas.microsoft.com/office/drawing/2014/main" id="{FB83F79B-0D38-4233-9A16-F635B00912E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DA78173-C10D-4053-99D1-969C48FC4F2D}"/>
              </a:ext>
            </a:extLst>
          </p:cNvPr>
          <p:cNvSpPr>
            <a:spLocks noGrp="1"/>
          </p:cNvSpPr>
          <p:nvPr>
            <p:ph type="sldNum" sz="quarter" idx="12"/>
          </p:nvPr>
        </p:nvSpPr>
        <p:spPr/>
        <p:txBody>
          <a:bodyPr/>
          <a:lstStyle/>
          <a:p>
            <a:fld id="{4DA823F9-1B34-4A99-80EB-1192C121DCAB}" type="slidenum">
              <a:rPr lang="en-ZA" smtClean="0"/>
              <a:t>‹#›</a:t>
            </a:fld>
            <a:endParaRPr lang="en-ZA"/>
          </a:p>
        </p:txBody>
      </p:sp>
    </p:spTree>
    <p:extLst>
      <p:ext uri="{BB962C8B-B14F-4D97-AF65-F5344CB8AC3E}">
        <p14:creationId xmlns:p14="http://schemas.microsoft.com/office/powerpoint/2010/main" val="3895958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72F3-E552-448C-A938-7BCB521BE3B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3C1DBC8-4EA7-4156-AFEF-8CB2171124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C74517B-12E8-449A-A899-772D893D767E}"/>
              </a:ext>
            </a:extLst>
          </p:cNvPr>
          <p:cNvSpPr>
            <a:spLocks noGrp="1"/>
          </p:cNvSpPr>
          <p:nvPr>
            <p:ph type="dt" sz="half" idx="10"/>
          </p:nvPr>
        </p:nvSpPr>
        <p:spPr/>
        <p:txBody>
          <a:bodyPr/>
          <a:lstStyle/>
          <a:p>
            <a:fld id="{FB686792-353C-4A40-9980-40BCADE33CCA}" type="datetime1">
              <a:rPr lang="en-US" smtClean="0"/>
              <a:t>11/11/2023</a:t>
            </a:fld>
            <a:endParaRPr lang="en-ZA"/>
          </a:p>
        </p:txBody>
      </p:sp>
      <p:sp>
        <p:nvSpPr>
          <p:cNvPr id="5" name="Footer Placeholder 4">
            <a:extLst>
              <a:ext uri="{FF2B5EF4-FFF2-40B4-BE49-F238E27FC236}">
                <a16:creationId xmlns:a16="http://schemas.microsoft.com/office/drawing/2014/main" id="{C45F4C6B-1CE6-4FDC-A8E3-2CC27BCBF7B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8A7179B-E287-4B12-9CA4-85DF16B87C3D}"/>
              </a:ext>
            </a:extLst>
          </p:cNvPr>
          <p:cNvSpPr>
            <a:spLocks noGrp="1"/>
          </p:cNvSpPr>
          <p:nvPr>
            <p:ph type="sldNum" sz="quarter" idx="12"/>
          </p:nvPr>
        </p:nvSpPr>
        <p:spPr/>
        <p:txBody>
          <a:bodyPr/>
          <a:lstStyle/>
          <a:p>
            <a:fld id="{4DA823F9-1B34-4A99-80EB-1192C121DCAB}" type="slidenum">
              <a:rPr lang="en-ZA" smtClean="0"/>
              <a:t>‹#›</a:t>
            </a:fld>
            <a:endParaRPr lang="en-ZA"/>
          </a:p>
        </p:txBody>
      </p:sp>
    </p:spTree>
    <p:extLst>
      <p:ext uri="{BB962C8B-B14F-4D97-AF65-F5344CB8AC3E}">
        <p14:creationId xmlns:p14="http://schemas.microsoft.com/office/powerpoint/2010/main" val="2953584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5164-FC64-40E5-87CD-0C5C5CFB9F72}"/>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ED827724-C420-45C6-BB85-52E182BD1831}"/>
              </a:ext>
            </a:extLst>
          </p:cNvPr>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8719E7-EB10-4CED-A140-883606672176}"/>
              </a:ext>
            </a:extLst>
          </p:cNvPr>
          <p:cNvSpPr>
            <a:spLocks noGrp="1"/>
          </p:cNvSpPr>
          <p:nvPr>
            <p:ph type="dt" sz="half" idx="10"/>
          </p:nvPr>
        </p:nvSpPr>
        <p:spPr/>
        <p:txBody>
          <a:bodyPr/>
          <a:lstStyle/>
          <a:p>
            <a:fld id="{36D5C09D-5EB5-4C6A-B441-6607D9F37951}" type="datetime1">
              <a:rPr lang="en-US" smtClean="0"/>
              <a:t>11/11/2023</a:t>
            </a:fld>
            <a:endParaRPr lang="en-ZA"/>
          </a:p>
        </p:txBody>
      </p:sp>
      <p:sp>
        <p:nvSpPr>
          <p:cNvPr id="5" name="Footer Placeholder 4">
            <a:extLst>
              <a:ext uri="{FF2B5EF4-FFF2-40B4-BE49-F238E27FC236}">
                <a16:creationId xmlns:a16="http://schemas.microsoft.com/office/drawing/2014/main" id="{618F5BF2-9738-4410-9E3C-76710A8803F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C3AA22E-23BA-43CB-9D6A-CC9A95303028}"/>
              </a:ext>
            </a:extLst>
          </p:cNvPr>
          <p:cNvSpPr>
            <a:spLocks noGrp="1"/>
          </p:cNvSpPr>
          <p:nvPr>
            <p:ph type="sldNum" sz="quarter" idx="12"/>
          </p:nvPr>
        </p:nvSpPr>
        <p:spPr/>
        <p:txBody>
          <a:bodyPr/>
          <a:lstStyle/>
          <a:p>
            <a:fld id="{4DA823F9-1B34-4A99-80EB-1192C121DCAB}" type="slidenum">
              <a:rPr lang="en-ZA" smtClean="0"/>
              <a:t>‹#›</a:t>
            </a:fld>
            <a:endParaRPr lang="en-ZA"/>
          </a:p>
        </p:txBody>
      </p:sp>
    </p:spTree>
    <p:extLst>
      <p:ext uri="{BB962C8B-B14F-4D97-AF65-F5344CB8AC3E}">
        <p14:creationId xmlns:p14="http://schemas.microsoft.com/office/powerpoint/2010/main" val="1116099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D5BF-68E6-4840-AE6D-D28D58BC39C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F18643D-F5C7-4FD0-BAC5-60F782A15EF1}"/>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A0E4CF7F-18F4-485C-9406-A8E7BE50F753}"/>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1A073BF-6734-4B76-91AF-122ED3C7162C}"/>
              </a:ext>
            </a:extLst>
          </p:cNvPr>
          <p:cNvSpPr>
            <a:spLocks noGrp="1"/>
          </p:cNvSpPr>
          <p:nvPr>
            <p:ph type="dt" sz="half" idx="10"/>
          </p:nvPr>
        </p:nvSpPr>
        <p:spPr/>
        <p:txBody>
          <a:bodyPr/>
          <a:lstStyle/>
          <a:p>
            <a:fld id="{AD3B3FF4-60A8-4BDD-9A41-AF6EE150D779}" type="datetime1">
              <a:rPr lang="en-US" smtClean="0"/>
              <a:t>11/11/2023</a:t>
            </a:fld>
            <a:endParaRPr lang="en-ZA"/>
          </a:p>
        </p:txBody>
      </p:sp>
      <p:sp>
        <p:nvSpPr>
          <p:cNvPr id="6" name="Footer Placeholder 5">
            <a:extLst>
              <a:ext uri="{FF2B5EF4-FFF2-40B4-BE49-F238E27FC236}">
                <a16:creationId xmlns:a16="http://schemas.microsoft.com/office/drawing/2014/main" id="{28E1DA5A-A5C8-4420-B25B-D1B1E034189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52B92B0-625D-475B-AA83-4D22730ACEBA}"/>
              </a:ext>
            </a:extLst>
          </p:cNvPr>
          <p:cNvSpPr>
            <a:spLocks noGrp="1"/>
          </p:cNvSpPr>
          <p:nvPr>
            <p:ph type="sldNum" sz="quarter" idx="12"/>
          </p:nvPr>
        </p:nvSpPr>
        <p:spPr/>
        <p:txBody>
          <a:bodyPr/>
          <a:lstStyle/>
          <a:p>
            <a:fld id="{4DA823F9-1B34-4A99-80EB-1192C121DCAB}" type="slidenum">
              <a:rPr lang="en-ZA" smtClean="0"/>
              <a:t>‹#›</a:t>
            </a:fld>
            <a:endParaRPr lang="en-ZA"/>
          </a:p>
        </p:txBody>
      </p:sp>
    </p:spTree>
    <p:extLst>
      <p:ext uri="{BB962C8B-B14F-4D97-AF65-F5344CB8AC3E}">
        <p14:creationId xmlns:p14="http://schemas.microsoft.com/office/powerpoint/2010/main" val="3288542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CFCB-8296-4695-9F32-B1B2B742AA9B}"/>
              </a:ext>
            </a:extLst>
          </p:cNvPr>
          <p:cNvSpPr>
            <a:spLocks noGrp="1"/>
          </p:cNvSpPr>
          <p:nvPr>
            <p:ph type="title"/>
          </p:nvPr>
        </p:nvSpPr>
        <p:spPr>
          <a:xfrm>
            <a:off x="840317" y="365128"/>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C523643-6FA3-4C16-9337-149513669B47}"/>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7B471A-B94C-4349-950F-38013FC18F86}"/>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0C0291EB-FB61-4B8D-AFE2-615DF22CBAB1}"/>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011469-8F00-45F2-8879-98B20306D1D3}"/>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C17B80E-85FD-44C1-852D-EAB09D5B6F15}"/>
              </a:ext>
            </a:extLst>
          </p:cNvPr>
          <p:cNvSpPr>
            <a:spLocks noGrp="1"/>
          </p:cNvSpPr>
          <p:nvPr>
            <p:ph type="dt" sz="half" idx="10"/>
          </p:nvPr>
        </p:nvSpPr>
        <p:spPr/>
        <p:txBody>
          <a:bodyPr/>
          <a:lstStyle/>
          <a:p>
            <a:fld id="{A786963F-EF84-4697-BACF-31B7FDE8A655}" type="datetime1">
              <a:rPr lang="en-US" smtClean="0"/>
              <a:t>11/11/2023</a:t>
            </a:fld>
            <a:endParaRPr lang="en-ZA"/>
          </a:p>
        </p:txBody>
      </p:sp>
      <p:sp>
        <p:nvSpPr>
          <p:cNvPr id="8" name="Footer Placeholder 7">
            <a:extLst>
              <a:ext uri="{FF2B5EF4-FFF2-40B4-BE49-F238E27FC236}">
                <a16:creationId xmlns:a16="http://schemas.microsoft.com/office/drawing/2014/main" id="{E7DC5504-2A89-4328-9DBC-791B307381D9}"/>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B43EE9E7-8800-444E-8ACE-41289E15D548}"/>
              </a:ext>
            </a:extLst>
          </p:cNvPr>
          <p:cNvSpPr>
            <a:spLocks noGrp="1"/>
          </p:cNvSpPr>
          <p:nvPr>
            <p:ph type="sldNum" sz="quarter" idx="12"/>
          </p:nvPr>
        </p:nvSpPr>
        <p:spPr/>
        <p:txBody>
          <a:bodyPr/>
          <a:lstStyle/>
          <a:p>
            <a:fld id="{4DA823F9-1B34-4A99-80EB-1192C121DCAB}" type="slidenum">
              <a:rPr lang="en-ZA" smtClean="0"/>
              <a:t>‹#›</a:t>
            </a:fld>
            <a:endParaRPr lang="en-ZA"/>
          </a:p>
        </p:txBody>
      </p:sp>
    </p:spTree>
    <p:extLst>
      <p:ext uri="{BB962C8B-B14F-4D97-AF65-F5344CB8AC3E}">
        <p14:creationId xmlns:p14="http://schemas.microsoft.com/office/powerpoint/2010/main" val="3705927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EF801-A1E9-4B76-A164-D2D4DB260A26}"/>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618CE311-8A76-4A62-B238-66F120123E02}"/>
              </a:ext>
            </a:extLst>
          </p:cNvPr>
          <p:cNvSpPr>
            <a:spLocks noGrp="1"/>
          </p:cNvSpPr>
          <p:nvPr>
            <p:ph type="dt" sz="half" idx="10"/>
          </p:nvPr>
        </p:nvSpPr>
        <p:spPr/>
        <p:txBody>
          <a:bodyPr/>
          <a:lstStyle/>
          <a:p>
            <a:fld id="{34B3FB6C-4CF0-46B5-91F3-0ADF952E1A43}" type="datetime1">
              <a:rPr lang="en-US" smtClean="0"/>
              <a:t>11/11/2023</a:t>
            </a:fld>
            <a:endParaRPr lang="en-ZA"/>
          </a:p>
        </p:txBody>
      </p:sp>
      <p:sp>
        <p:nvSpPr>
          <p:cNvPr id="4" name="Footer Placeholder 3">
            <a:extLst>
              <a:ext uri="{FF2B5EF4-FFF2-40B4-BE49-F238E27FC236}">
                <a16:creationId xmlns:a16="http://schemas.microsoft.com/office/drawing/2014/main" id="{9B46D261-DF70-4ED6-90B7-F517995B87A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7F8453C5-B567-4397-AE8D-D8BEE1EF10DB}"/>
              </a:ext>
            </a:extLst>
          </p:cNvPr>
          <p:cNvSpPr>
            <a:spLocks noGrp="1"/>
          </p:cNvSpPr>
          <p:nvPr>
            <p:ph type="sldNum" sz="quarter" idx="12"/>
          </p:nvPr>
        </p:nvSpPr>
        <p:spPr/>
        <p:txBody>
          <a:bodyPr/>
          <a:lstStyle/>
          <a:p>
            <a:fld id="{4DA823F9-1B34-4A99-80EB-1192C121DCAB}" type="slidenum">
              <a:rPr lang="en-ZA" smtClean="0"/>
              <a:t>‹#›</a:t>
            </a:fld>
            <a:endParaRPr lang="en-ZA"/>
          </a:p>
        </p:txBody>
      </p:sp>
    </p:spTree>
    <p:extLst>
      <p:ext uri="{BB962C8B-B14F-4D97-AF65-F5344CB8AC3E}">
        <p14:creationId xmlns:p14="http://schemas.microsoft.com/office/powerpoint/2010/main" val="2982415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2DB16C-AFB4-473A-8FD8-A941DCB574FE}"/>
              </a:ext>
            </a:extLst>
          </p:cNvPr>
          <p:cNvSpPr>
            <a:spLocks noGrp="1"/>
          </p:cNvSpPr>
          <p:nvPr>
            <p:ph type="dt" sz="half" idx="10"/>
          </p:nvPr>
        </p:nvSpPr>
        <p:spPr/>
        <p:txBody>
          <a:bodyPr/>
          <a:lstStyle/>
          <a:p>
            <a:fld id="{BD6F15BF-E41E-46DD-8D9E-16A8881DA347}" type="datetime1">
              <a:rPr lang="en-US" smtClean="0"/>
              <a:t>11/11/2023</a:t>
            </a:fld>
            <a:endParaRPr lang="en-ZA"/>
          </a:p>
        </p:txBody>
      </p:sp>
      <p:sp>
        <p:nvSpPr>
          <p:cNvPr id="3" name="Footer Placeholder 2">
            <a:extLst>
              <a:ext uri="{FF2B5EF4-FFF2-40B4-BE49-F238E27FC236}">
                <a16:creationId xmlns:a16="http://schemas.microsoft.com/office/drawing/2014/main" id="{5CC150FB-5B56-4317-8B1C-DFE8D3C632B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F3512C4-7704-46C6-B637-AB75FDFBE66B}"/>
              </a:ext>
            </a:extLst>
          </p:cNvPr>
          <p:cNvSpPr>
            <a:spLocks noGrp="1"/>
          </p:cNvSpPr>
          <p:nvPr>
            <p:ph type="sldNum" sz="quarter" idx="12"/>
          </p:nvPr>
        </p:nvSpPr>
        <p:spPr/>
        <p:txBody>
          <a:bodyPr/>
          <a:lstStyle/>
          <a:p>
            <a:fld id="{4DA823F9-1B34-4A99-80EB-1192C121DCAB}" type="slidenum">
              <a:rPr lang="en-ZA" smtClean="0"/>
              <a:t>‹#›</a:t>
            </a:fld>
            <a:endParaRPr lang="en-ZA"/>
          </a:p>
        </p:txBody>
      </p:sp>
    </p:spTree>
    <p:extLst>
      <p:ext uri="{BB962C8B-B14F-4D97-AF65-F5344CB8AC3E}">
        <p14:creationId xmlns:p14="http://schemas.microsoft.com/office/powerpoint/2010/main" val="147888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540371"/>
          </a:xfrm>
          <a:prstGeom prst="rect">
            <a:avLst/>
          </a:prstGeom>
        </p:spPr>
        <p:txBody>
          <a:bodyPr/>
          <a:lstStyle>
            <a:lvl1pPr>
              <a:defRPr sz="2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053548"/>
            <a:ext cx="10972800" cy="5072621"/>
          </a:xfrm>
          <a:prstGeom prst="rect">
            <a:avLst/>
          </a:prstGeom>
        </p:spPr>
        <p:txBody>
          <a:bodyPr/>
          <a:lstStyle>
            <a:lvl1pPr>
              <a:defRPr sz="1900">
                <a:latin typeface="Arial" panose="020B0604020202020204" pitchFamily="34" charset="0"/>
                <a:cs typeface="Arial" panose="020B0604020202020204" pitchFamily="34" charset="0"/>
              </a:defRPr>
            </a:lvl1pPr>
            <a:lvl2pPr>
              <a:defRPr sz="17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3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41878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7796-A10E-4143-8493-1DA9C2F5E808}"/>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64F8ADD-028A-42DD-B661-0BBC3EFE9CA1}"/>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B8C9C972-5DE5-4230-9377-CF073AA7B3CD}"/>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D564E1-80DA-4294-81C8-324D9E25BB4D}"/>
              </a:ext>
            </a:extLst>
          </p:cNvPr>
          <p:cNvSpPr>
            <a:spLocks noGrp="1"/>
          </p:cNvSpPr>
          <p:nvPr>
            <p:ph type="dt" sz="half" idx="10"/>
          </p:nvPr>
        </p:nvSpPr>
        <p:spPr/>
        <p:txBody>
          <a:bodyPr/>
          <a:lstStyle/>
          <a:p>
            <a:fld id="{96EFE1F5-7C1F-4F13-92DC-B4DBC8BB84FE}" type="datetime1">
              <a:rPr lang="en-US" smtClean="0"/>
              <a:t>11/11/2023</a:t>
            </a:fld>
            <a:endParaRPr lang="en-ZA"/>
          </a:p>
        </p:txBody>
      </p:sp>
      <p:sp>
        <p:nvSpPr>
          <p:cNvPr id="6" name="Footer Placeholder 5">
            <a:extLst>
              <a:ext uri="{FF2B5EF4-FFF2-40B4-BE49-F238E27FC236}">
                <a16:creationId xmlns:a16="http://schemas.microsoft.com/office/drawing/2014/main" id="{3C82A30E-36DE-40A5-A0A5-BD545126646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0A58E80-C6C7-45F5-8E75-063DAC9A2322}"/>
              </a:ext>
            </a:extLst>
          </p:cNvPr>
          <p:cNvSpPr>
            <a:spLocks noGrp="1"/>
          </p:cNvSpPr>
          <p:nvPr>
            <p:ph type="sldNum" sz="quarter" idx="12"/>
          </p:nvPr>
        </p:nvSpPr>
        <p:spPr/>
        <p:txBody>
          <a:bodyPr/>
          <a:lstStyle/>
          <a:p>
            <a:fld id="{4DA823F9-1B34-4A99-80EB-1192C121DCAB}" type="slidenum">
              <a:rPr lang="en-ZA" smtClean="0"/>
              <a:t>‹#›</a:t>
            </a:fld>
            <a:endParaRPr lang="en-ZA"/>
          </a:p>
        </p:txBody>
      </p:sp>
    </p:spTree>
    <p:extLst>
      <p:ext uri="{BB962C8B-B14F-4D97-AF65-F5344CB8AC3E}">
        <p14:creationId xmlns:p14="http://schemas.microsoft.com/office/powerpoint/2010/main" val="2922656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157C-8E62-4B79-9E0F-B5A66482B2F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46060975-027A-46FF-9085-B81E9834779C}"/>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F885EE04-4634-43B5-B9D6-12542F408F1D}"/>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B484C6-B31B-46BF-A836-3447E15DB6E4}"/>
              </a:ext>
            </a:extLst>
          </p:cNvPr>
          <p:cNvSpPr>
            <a:spLocks noGrp="1"/>
          </p:cNvSpPr>
          <p:nvPr>
            <p:ph type="dt" sz="half" idx="10"/>
          </p:nvPr>
        </p:nvSpPr>
        <p:spPr/>
        <p:txBody>
          <a:bodyPr/>
          <a:lstStyle/>
          <a:p>
            <a:fld id="{BE2F353B-9869-4923-85A6-C100371A7892}" type="datetime1">
              <a:rPr lang="en-US" smtClean="0"/>
              <a:t>11/11/2023</a:t>
            </a:fld>
            <a:endParaRPr lang="en-ZA"/>
          </a:p>
        </p:txBody>
      </p:sp>
      <p:sp>
        <p:nvSpPr>
          <p:cNvPr id="6" name="Footer Placeholder 5">
            <a:extLst>
              <a:ext uri="{FF2B5EF4-FFF2-40B4-BE49-F238E27FC236}">
                <a16:creationId xmlns:a16="http://schemas.microsoft.com/office/drawing/2014/main" id="{441A750E-6517-456F-806C-827E19DD80B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BABD45A-E083-4205-BBAC-E39096501308}"/>
              </a:ext>
            </a:extLst>
          </p:cNvPr>
          <p:cNvSpPr>
            <a:spLocks noGrp="1"/>
          </p:cNvSpPr>
          <p:nvPr>
            <p:ph type="sldNum" sz="quarter" idx="12"/>
          </p:nvPr>
        </p:nvSpPr>
        <p:spPr/>
        <p:txBody>
          <a:bodyPr/>
          <a:lstStyle/>
          <a:p>
            <a:fld id="{4DA823F9-1B34-4A99-80EB-1192C121DCAB}" type="slidenum">
              <a:rPr lang="en-ZA" smtClean="0"/>
              <a:t>‹#›</a:t>
            </a:fld>
            <a:endParaRPr lang="en-ZA"/>
          </a:p>
        </p:txBody>
      </p:sp>
    </p:spTree>
    <p:extLst>
      <p:ext uri="{BB962C8B-B14F-4D97-AF65-F5344CB8AC3E}">
        <p14:creationId xmlns:p14="http://schemas.microsoft.com/office/powerpoint/2010/main" val="2729109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B4AE-C4D4-42F7-97A4-EEBECEFB2599}"/>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8FEA5C0-D578-4888-A3E5-A51E29CAE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E538E91-568C-4E4B-81C8-47F16E61D399}"/>
              </a:ext>
            </a:extLst>
          </p:cNvPr>
          <p:cNvSpPr>
            <a:spLocks noGrp="1"/>
          </p:cNvSpPr>
          <p:nvPr>
            <p:ph type="dt" sz="half" idx="10"/>
          </p:nvPr>
        </p:nvSpPr>
        <p:spPr/>
        <p:txBody>
          <a:bodyPr/>
          <a:lstStyle/>
          <a:p>
            <a:fld id="{BCA15311-3E6D-4DB8-8BDC-B607AF979F61}" type="datetime1">
              <a:rPr lang="en-US" smtClean="0"/>
              <a:t>11/11/2023</a:t>
            </a:fld>
            <a:endParaRPr lang="en-ZA"/>
          </a:p>
        </p:txBody>
      </p:sp>
      <p:sp>
        <p:nvSpPr>
          <p:cNvPr id="5" name="Footer Placeholder 4">
            <a:extLst>
              <a:ext uri="{FF2B5EF4-FFF2-40B4-BE49-F238E27FC236}">
                <a16:creationId xmlns:a16="http://schemas.microsoft.com/office/drawing/2014/main" id="{8EFDE2E2-C0F1-47F9-A37F-0B08B6DA9E4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A0BDBC7-A23E-418A-B44F-3AF122B34445}"/>
              </a:ext>
            </a:extLst>
          </p:cNvPr>
          <p:cNvSpPr>
            <a:spLocks noGrp="1"/>
          </p:cNvSpPr>
          <p:nvPr>
            <p:ph type="sldNum" sz="quarter" idx="12"/>
          </p:nvPr>
        </p:nvSpPr>
        <p:spPr/>
        <p:txBody>
          <a:bodyPr/>
          <a:lstStyle/>
          <a:p>
            <a:fld id="{4DA823F9-1B34-4A99-80EB-1192C121DCAB}" type="slidenum">
              <a:rPr lang="en-ZA" smtClean="0"/>
              <a:t>‹#›</a:t>
            </a:fld>
            <a:endParaRPr lang="en-ZA"/>
          </a:p>
        </p:txBody>
      </p:sp>
    </p:spTree>
    <p:extLst>
      <p:ext uri="{BB962C8B-B14F-4D97-AF65-F5344CB8AC3E}">
        <p14:creationId xmlns:p14="http://schemas.microsoft.com/office/powerpoint/2010/main" val="874846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9D8E39-077B-484C-A4E9-12A68E3C054F}"/>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F3A0961-A373-478E-AA0B-BFE185B55DBF}"/>
              </a:ext>
            </a:extLst>
          </p:cNvPr>
          <p:cNvSpPr>
            <a:spLocks noGrp="1"/>
          </p:cNvSpPr>
          <p:nvPr>
            <p:ph type="body" orient="vert" idx="1"/>
          </p:nvPr>
        </p:nvSpPr>
        <p:spPr>
          <a:xfrm>
            <a:off x="838202"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42A883C-2DDA-4258-96E3-74B359776AD4}"/>
              </a:ext>
            </a:extLst>
          </p:cNvPr>
          <p:cNvSpPr>
            <a:spLocks noGrp="1"/>
          </p:cNvSpPr>
          <p:nvPr>
            <p:ph type="dt" sz="half" idx="10"/>
          </p:nvPr>
        </p:nvSpPr>
        <p:spPr/>
        <p:txBody>
          <a:bodyPr/>
          <a:lstStyle/>
          <a:p>
            <a:fld id="{DDC1094D-4BBF-4783-91FC-77530E61621D}" type="datetime1">
              <a:rPr lang="en-US" smtClean="0"/>
              <a:t>11/11/2023</a:t>
            </a:fld>
            <a:endParaRPr lang="en-ZA"/>
          </a:p>
        </p:txBody>
      </p:sp>
      <p:sp>
        <p:nvSpPr>
          <p:cNvPr id="5" name="Footer Placeholder 4">
            <a:extLst>
              <a:ext uri="{FF2B5EF4-FFF2-40B4-BE49-F238E27FC236}">
                <a16:creationId xmlns:a16="http://schemas.microsoft.com/office/drawing/2014/main" id="{584D6339-0FE0-406C-BFC6-00B3BEB9678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37C14DD-FC26-4769-96AC-CEFD2938B080}"/>
              </a:ext>
            </a:extLst>
          </p:cNvPr>
          <p:cNvSpPr>
            <a:spLocks noGrp="1"/>
          </p:cNvSpPr>
          <p:nvPr>
            <p:ph type="sldNum" sz="quarter" idx="12"/>
          </p:nvPr>
        </p:nvSpPr>
        <p:spPr/>
        <p:txBody>
          <a:bodyPr/>
          <a:lstStyle/>
          <a:p>
            <a:fld id="{4DA823F9-1B34-4A99-80EB-1192C121DCAB}" type="slidenum">
              <a:rPr lang="en-ZA" smtClean="0"/>
              <a:t>‹#›</a:t>
            </a:fld>
            <a:endParaRPr lang="en-ZA"/>
          </a:p>
        </p:txBody>
      </p:sp>
    </p:spTree>
    <p:extLst>
      <p:ext uri="{BB962C8B-B14F-4D97-AF65-F5344CB8AC3E}">
        <p14:creationId xmlns:p14="http://schemas.microsoft.com/office/powerpoint/2010/main" val="1395534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 y="0"/>
            <a:ext cx="12240684"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 y="1512892"/>
            <a:ext cx="12240684"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1934307" y="2148009"/>
            <a:ext cx="9437076" cy="3030660"/>
          </a:xfrm>
          <a:prstGeom prst="rect">
            <a:avLst/>
          </a:prstGeom>
        </p:spPr>
        <p:txBody>
          <a:bodyPr/>
          <a:lstStyle>
            <a:lvl1pPr algn="l">
              <a:defRPr lang="en-US" sz="18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br>
              <a:rPr lang="en-US" dirty="0">
                <a:solidFill>
                  <a:schemeClr val="bg2">
                    <a:lumMod val="25000"/>
                  </a:schemeClr>
                </a:solidFill>
                <a:latin typeface="Gill Snas" charset="0"/>
                <a:cs typeface="Gill Snas" charset="0"/>
              </a:rPr>
            </a:br>
            <a:r>
              <a:rPr lang="en-US" sz="1050" dirty="0">
                <a:solidFill>
                  <a:schemeClr val="bg2">
                    <a:lumMod val="25000"/>
                  </a:schemeClr>
                </a:solidFill>
                <a:latin typeface="Gill Snas" charset="0"/>
                <a:cs typeface="Gill Snas" charset="0"/>
              </a:rPr>
              <a:t>Presented by:</a:t>
            </a:r>
            <a:br>
              <a:rPr lang="en-US" sz="1050" dirty="0">
                <a:solidFill>
                  <a:schemeClr val="bg2">
                    <a:lumMod val="25000"/>
                  </a:schemeClr>
                </a:solidFill>
                <a:latin typeface="Gill Snas" charset="0"/>
                <a:cs typeface="Gill Snas" charset="0"/>
              </a:rPr>
            </a:br>
            <a:r>
              <a:rPr lang="en-US" sz="1350" dirty="0">
                <a:solidFill>
                  <a:schemeClr val="bg2">
                    <a:lumMod val="25000"/>
                  </a:schemeClr>
                </a:solidFill>
                <a:latin typeface="Gill Snas" charset="0"/>
                <a:cs typeface="Gill Snas" charset="0"/>
              </a:rPr>
              <a:t>Name Surname</a:t>
            </a:r>
            <a:br>
              <a:rPr lang="en-US" sz="1350" dirty="0">
                <a:solidFill>
                  <a:schemeClr val="bg2">
                    <a:lumMod val="25000"/>
                  </a:schemeClr>
                </a:solidFill>
                <a:latin typeface="Gill Snas" charset="0"/>
                <a:cs typeface="Gill Snas" charset="0"/>
              </a:rPr>
            </a:br>
            <a:r>
              <a:rPr lang="en-US" sz="1350" dirty="0">
                <a:solidFill>
                  <a:schemeClr val="bg2">
                    <a:lumMod val="25000"/>
                  </a:schemeClr>
                </a:solidFill>
                <a:latin typeface="Gill Snas" charset="0"/>
                <a:cs typeface="Gill Snas" charset="0"/>
              </a:rPr>
              <a:t>Designation</a:t>
            </a:r>
            <a:br>
              <a:rPr lang="en-US" sz="1350" dirty="0">
                <a:solidFill>
                  <a:schemeClr val="bg2">
                    <a:lumMod val="25000"/>
                  </a:schemeClr>
                </a:solidFill>
                <a:latin typeface="Gill Snas" charset="0"/>
                <a:cs typeface="Gill Snas" charset="0"/>
              </a:rPr>
            </a:br>
            <a:r>
              <a:rPr lang="en-US" sz="1350" dirty="0">
                <a:solidFill>
                  <a:schemeClr val="bg2">
                    <a:lumMod val="25000"/>
                  </a:schemeClr>
                </a:solidFill>
                <a:latin typeface="Gill Snas" charset="0"/>
                <a:cs typeface="Gill Snas" charset="0"/>
              </a:rPr>
              <a:t>Directorate</a:t>
            </a:r>
            <a:br>
              <a:rPr lang="en-US" sz="1350" dirty="0">
                <a:solidFill>
                  <a:schemeClr val="bg2">
                    <a:lumMod val="25000"/>
                  </a:schemeClr>
                </a:solidFill>
                <a:latin typeface="Gill Snas" charset="0"/>
                <a:cs typeface="Gill Snas" charset="0"/>
              </a:rPr>
            </a:br>
            <a:br>
              <a:rPr lang="en-US" sz="1350" dirty="0">
                <a:solidFill>
                  <a:schemeClr val="bg2">
                    <a:lumMod val="25000"/>
                  </a:schemeClr>
                </a:solidFill>
                <a:latin typeface="Gill Snas" charset="0"/>
                <a:cs typeface="Gill Snas" charset="0"/>
              </a:rPr>
            </a:br>
            <a:r>
              <a:rPr lang="en-US" sz="1050" dirty="0">
                <a:solidFill>
                  <a:schemeClr val="bg2">
                    <a:lumMod val="25000"/>
                  </a:schemeClr>
                </a:solidFill>
                <a:latin typeface="Gill Snas" charset="0"/>
                <a:cs typeface="Gill Snas" charset="0"/>
              </a:rPr>
              <a:t>Date</a:t>
            </a:r>
            <a:br>
              <a:rPr lang="en-US" sz="105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val="4128040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316531" indent="0" algn="ctr">
              <a:buNone/>
              <a:defRPr>
                <a:solidFill>
                  <a:schemeClr val="tx1">
                    <a:tint val="75000"/>
                  </a:schemeClr>
                </a:solidFill>
              </a:defRPr>
            </a:lvl2pPr>
            <a:lvl3pPr marL="633062" indent="0" algn="ctr">
              <a:buNone/>
              <a:defRPr>
                <a:solidFill>
                  <a:schemeClr val="tx1">
                    <a:tint val="75000"/>
                  </a:schemeClr>
                </a:solidFill>
              </a:defRPr>
            </a:lvl3pPr>
            <a:lvl4pPr marL="949593" indent="0" algn="ctr">
              <a:buNone/>
              <a:defRPr>
                <a:solidFill>
                  <a:schemeClr val="tx1">
                    <a:tint val="75000"/>
                  </a:schemeClr>
                </a:solidFill>
              </a:defRPr>
            </a:lvl4pPr>
            <a:lvl5pPr marL="1266124" indent="0" algn="ctr">
              <a:buNone/>
              <a:defRPr>
                <a:solidFill>
                  <a:schemeClr val="tx1">
                    <a:tint val="75000"/>
                  </a:schemeClr>
                </a:solidFill>
              </a:defRPr>
            </a:lvl5pPr>
            <a:lvl6pPr marL="1582655" indent="0" algn="ctr">
              <a:buNone/>
              <a:defRPr>
                <a:solidFill>
                  <a:schemeClr val="tx1">
                    <a:tint val="75000"/>
                  </a:schemeClr>
                </a:solidFill>
              </a:defRPr>
            </a:lvl6pPr>
            <a:lvl7pPr marL="1899186" indent="0" algn="ctr">
              <a:buNone/>
              <a:defRPr>
                <a:solidFill>
                  <a:schemeClr val="tx1">
                    <a:tint val="75000"/>
                  </a:schemeClr>
                </a:solidFill>
              </a:defRPr>
            </a:lvl7pPr>
            <a:lvl8pPr marL="2215717" indent="0" algn="ctr">
              <a:buNone/>
              <a:defRPr>
                <a:solidFill>
                  <a:schemeClr val="tx1">
                    <a:tint val="75000"/>
                  </a:schemeClr>
                </a:solidFill>
              </a:defRPr>
            </a:lvl8pPr>
            <a:lvl9pPr marL="2532248"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8"/>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268415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8"/>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4208927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a:prstGeom prst="rect">
            <a:avLst/>
          </a:prstGeom>
        </p:spPr>
        <p:txBody>
          <a:bodyPr anchor="t"/>
          <a:lstStyle>
            <a:lvl1pPr algn="l">
              <a:defRPr sz="2769"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22"/>
            <a:ext cx="10363200" cy="1500187"/>
          </a:xfrm>
          <a:prstGeom prst="rect">
            <a:avLst/>
          </a:prstGeom>
        </p:spPr>
        <p:txBody>
          <a:bodyPr anchor="b"/>
          <a:lstStyle>
            <a:lvl1pPr marL="0" indent="0">
              <a:buNone/>
              <a:defRPr sz="1385">
                <a:solidFill>
                  <a:schemeClr val="tx1">
                    <a:tint val="75000"/>
                  </a:schemeClr>
                </a:solidFill>
                <a:latin typeface="Arial" panose="020B0604020202020204" pitchFamily="34" charset="0"/>
                <a:cs typeface="Arial" panose="020B0604020202020204" pitchFamily="34" charset="0"/>
              </a:defRPr>
            </a:lvl1pPr>
            <a:lvl2pPr marL="316531" indent="0">
              <a:buNone/>
              <a:defRPr sz="1247">
                <a:solidFill>
                  <a:schemeClr val="tx1">
                    <a:tint val="75000"/>
                  </a:schemeClr>
                </a:solidFill>
              </a:defRPr>
            </a:lvl2pPr>
            <a:lvl3pPr marL="633062" indent="0">
              <a:buNone/>
              <a:defRPr sz="1108">
                <a:solidFill>
                  <a:schemeClr val="tx1">
                    <a:tint val="75000"/>
                  </a:schemeClr>
                </a:solidFill>
              </a:defRPr>
            </a:lvl3pPr>
            <a:lvl4pPr marL="949593" indent="0">
              <a:buNone/>
              <a:defRPr sz="969">
                <a:solidFill>
                  <a:schemeClr val="tx1">
                    <a:tint val="75000"/>
                  </a:schemeClr>
                </a:solidFill>
              </a:defRPr>
            </a:lvl4pPr>
            <a:lvl5pPr marL="1266124" indent="0">
              <a:buNone/>
              <a:defRPr sz="969">
                <a:solidFill>
                  <a:schemeClr val="tx1">
                    <a:tint val="75000"/>
                  </a:schemeClr>
                </a:solidFill>
              </a:defRPr>
            </a:lvl5pPr>
            <a:lvl6pPr marL="1582655" indent="0">
              <a:buNone/>
              <a:defRPr sz="969">
                <a:solidFill>
                  <a:schemeClr val="tx1">
                    <a:tint val="75000"/>
                  </a:schemeClr>
                </a:solidFill>
              </a:defRPr>
            </a:lvl6pPr>
            <a:lvl7pPr marL="1899186" indent="0">
              <a:buNone/>
              <a:defRPr sz="969">
                <a:solidFill>
                  <a:schemeClr val="tx1">
                    <a:tint val="75000"/>
                  </a:schemeClr>
                </a:solidFill>
              </a:defRPr>
            </a:lvl7pPr>
            <a:lvl8pPr marL="2215717" indent="0">
              <a:buNone/>
              <a:defRPr sz="969">
                <a:solidFill>
                  <a:schemeClr val="tx1">
                    <a:tint val="75000"/>
                  </a:schemeClr>
                </a:solidFill>
              </a:defRPr>
            </a:lvl8pPr>
            <a:lvl9pPr marL="2532248" indent="0">
              <a:buNone/>
              <a:defRPr sz="969">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8"/>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387776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1939">
                <a:latin typeface="Arial" panose="020B0604020202020204" pitchFamily="34" charset="0"/>
                <a:cs typeface="Arial" panose="020B0604020202020204" pitchFamily="34" charset="0"/>
              </a:defRPr>
            </a:lvl1pPr>
            <a:lvl2pPr>
              <a:defRPr sz="1661">
                <a:latin typeface="Arial" panose="020B0604020202020204" pitchFamily="34" charset="0"/>
                <a:cs typeface="Arial" panose="020B0604020202020204" pitchFamily="34" charset="0"/>
              </a:defRPr>
            </a:lvl2pPr>
            <a:lvl3pPr>
              <a:defRPr sz="1385">
                <a:latin typeface="Arial" panose="020B0604020202020204" pitchFamily="34" charset="0"/>
                <a:cs typeface="Arial" panose="020B0604020202020204" pitchFamily="34" charset="0"/>
              </a:defRPr>
            </a:lvl3pPr>
            <a:lvl4pPr>
              <a:defRPr sz="1247">
                <a:latin typeface="Arial" panose="020B0604020202020204" pitchFamily="34" charset="0"/>
                <a:cs typeface="Arial" panose="020B0604020202020204" pitchFamily="34" charset="0"/>
              </a:defRPr>
            </a:lvl4pPr>
            <a:lvl5pPr>
              <a:defRPr sz="1247">
                <a:latin typeface="Arial" panose="020B0604020202020204" pitchFamily="34" charset="0"/>
                <a:cs typeface="Arial" panose="020B0604020202020204" pitchFamily="34" charset="0"/>
              </a:defRPr>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1939">
                <a:latin typeface="Arial" panose="020B0604020202020204" pitchFamily="34" charset="0"/>
                <a:cs typeface="Arial" panose="020B0604020202020204" pitchFamily="34" charset="0"/>
              </a:defRPr>
            </a:lvl1pPr>
            <a:lvl2pPr>
              <a:defRPr sz="1661">
                <a:latin typeface="Arial" panose="020B0604020202020204" pitchFamily="34" charset="0"/>
                <a:cs typeface="Arial" panose="020B0604020202020204" pitchFamily="34" charset="0"/>
              </a:defRPr>
            </a:lvl2pPr>
            <a:lvl3pPr>
              <a:defRPr sz="1385">
                <a:latin typeface="Arial" panose="020B0604020202020204" pitchFamily="34" charset="0"/>
                <a:cs typeface="Arial" panose="020B0604020202020204" pitchFamily="34" charset="0"/>
              </a:defRPr>
            </a:lvl3pPr>
            <a:lvl4pPr>
              <a:defRPr sz="1247">
                <a:latin typeface="Arial" panose="020B0604020202020204" pitchFamily="34" charset="0"/>
                <a:cs typeface="Arial" panose="020B0604020202020204" pitchFamily="34" charset="0"/>
              </a:defRPr>
            </a:lvl4pPr>
            <a:lvl5pPr>
              <a:defRPr sz="1247">
                <a:latin typeface="Arial" panose="020B0604020202020204" pitchFamily="34" charset="0"/>
                <a:cs typeface="Arial" panose="020B0604020202020204" pitchFamily="34" charset="0"/>
              </a:defRPr>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8"/>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937977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4" y="1535113"/>
            <a:ext cx="5386917" cy="639762"/>
          </a:xfrm>
          <a:prstGeom prst="rect">
            <a:avLst/>
          </a:prstGeom>
        </p:spPr>
        <p:txBody>
          <a:bodyPr anchor="b"/>
          <a:lstStyle>
            <a:lvl1pPr marL="0" indent="0">
              <a:buNone/>
              <a:defRPr sz="1500" b="1">
                <a:latin typeface="Arial" panose="020B0604020202020204" pitchFamily="34" charset="0"/>
                <a:cs typeface="Arial" panose="020B0604020202020204" pitchFamily="34" charset="0"/>
              </a:defRPr>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dirty="0"/>
              <a:t>Click to edit Master text styles</a:t>
            </a:r>
          </a:p>
        </p:txBody>
      </p:sp>
      <p:sp>
        <p:nvSpPr>
          <p:cNvPr id="4" name="Content Placeholder 3"/>
          <p:cNvSpPr>
            <a:spLocks noGrp="1"/>
          </p:cNvSpPr>
          <p:nvPr>
            <p:ph sz="half" idx="2"/>
          </p:nvPr>
        </p:nvSpPr>
        <p:spPr>
          <a:xfrm>
            <a:off x="609604" y="2174875"/>
            <a:ext cx="5386917" cy="3951288"/>
          </a:xfrm>
          <a:prstGeom prst="rect">
            <a:avLst/>
          </a:prstGeom>
        </p:spPr>
        <p:txBody>
          <a:bodyPr/>
          <a:lstStyle>
            <a:lvl1pPr>
              <a:defRPr sz="1661">
                <a:latin typeface="Arial" panose="020B0604020202020204" pitchFamily="34" charset="0"/>
                <a:cs typeface="Arial" panose="020B0604020202020204" pitchFamily="34" charset="0"/>
              </a:defRPr>
            </a:lvl1pPr>
            <a:lvl2pPr>
              <a:defRPr sz="1385">
                <a:latin typeface="Arial" panose="020B0604020202020204" pitchFamily="34" charset="0"/>
                <a:cs typeface="Arial" panose="020B0604020202020204" pitchFamily="34" charset="0"/>
              </a:defRPr>
            </a:lvl2pPr>
            <a:lvl3pPr>
              <a:defRPr sz="1247">
                <a:latin typeface="Arial" panose="020B0604020202020204" pitchFamily="34" charset="0"/>
                <a:cs typeface="Arial" panose="020B0604020202020204" pitchFamily="34" charset="0"/>
              </a:defRPr>
            </a:lvl3pPr>
            <a:lvl4pPr>
              <a:defRPr sz="1108">
                <a:latin typeface="Arial" panose="020B0604020202020204" pitchFamily="34" charset="0"/>
                <a:cs typeface="Arial" panose="020B0604020202020204" pitchFamily="34" charset="0"/>
              </a:defRPr>
            </a:lvl4pPr>
            <a:lvl5pPr>
              <a:defRPr sz="1108">
                <a:latin typeface="Arial" panose="020B0604020202020204" pitchFamily="34" charset="0"/>
                <a:cs typeface="Arial" panose="020B0604020202020204" pitchFamily="34" charset="0"/>
              </a:defRPr>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2" cy="639762"/>
          </a:xfrm>
          <a:prstGeom prst="rect">
            <a:avLst/>
          </a:prstGeom>
        </p:spPr>
        <p:txBody>
          <a:bodyPr anchor="b"/>
          <a:lstStyle>
            <a:lvl1pPr marL="0" indent="0">
              <a:buNone/>
              <a:defRPr sz="1500" b="1">
                <a:latin typeface="Arial" panose="020B0604020202020204" pitchFamily="34" charset="0"/>
                <a:cs typeface="Arial" panose="020B0604020202020204" pitchFamily="34" charset="0"/>
              </a:defRPr>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a:t>Click to edit Master text styles</a:t>
            </a:r>
          </a:p>
        </p:txBody>
      </p:sp>
      <p:sp>
        <p:nvSpPr>
          <p:cNvPr id="6" name="Content Placeholder 5"/>
          <p:cNvSpPr>
            <a:spLocks noGrp="1"/>
          </p:cNvSpPr>
          <p:nvPr>
            <p:ph sz="quarter" idx="4"/>
          </p:nvPr>
        </p:nvSpPr>
        <p:spPr>
          <a:xfrm>
            <a:off x="6193369" y="2174875"/>
            <a:ext cx="5389032" cy="3951288"/>
          </a:xfrm>
          <a:prstGeom prst="rect">
            <a:avLst/>
          </a:prstGeom>
        </p:spPr>
        <p:txBody>
          <a:bodyPr/>
          <a:lstStyle>
            <a:lvl1pPr>
              <a:defRPr sz="1661">
                <a:latin typeface="Arial" panose="020B0604020202020204" pitchFamily="34" charset="0"/>
                <a:cs typeface="Arial" panose="020B0604020202020204" pitchFamily="34" charset="0"/>
              </a:defRPr>
            </a:lvl1pPr>
            <a:lvl2pPr>
              <a:defRPr sz="1385">
                <a:latin typeface="Arial" panose="020B0604020202020204" pitchFamily="34" charset="0"/>
                <a:cs typeface="Arial" panose="020B0604020202020204" pitchFamily="34" charset="0"/>
              </a:defRPr>
            </a:lvl2pPr>
            <a:lvl3pPr>
              <a:defRPr sz="1247">
                <a:latin typeface="Arial" panose="020B0604020202020204" pitchFamily="34" charset="0"/>
                <a:cs typeface="Arial" panose="020B0604020202020204" pitchFamily="34" charset="0"/>
              </a:defRPr>
            </a:lvl3pPr>
            <a:lvl4pPr>
              <a:defRPr sz="1108">
                <a:latin typeface="Arial" panose="020B0604020202020204" pitchFamily="34" charset="0"/>
                <a:cs typeface="Arial" panose="020B0604020202020204" pitchFamily="34" charset="0"/>
              </a:defRPr>
            </a:lvl4pPr>
            <a:lvl5pPr>
              <a:defRPr sz="1108">
                <a:latin typeface="Arial" panose="020B0604020202020204" pitchFamily="34" charset="0"/>
                <a:cs typeface="Arial" panose="020B0604020202020204" pitchFamily="34" charset="0"/>
              </a:defRPr>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8"/>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4917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4301" y="659859"/>
            <a:ext cx="10363200" cy="632231"/>
          </a:xfrm>
          <a:prstGeom prst="rect">
            <a:avLst/>
          </a:prstGeom>
        </p:spPr>
        <p:txBody>
          <a:bodyPr anchor="t"/>
          <a:lstStyle>
            <a:lvl1pPr algn="l">
              <a:defRPr sz="2000" b="1" cap="all">
                <a:latin typeface="Arial" panose="020B0604020202020204" pitchFamily="34" charset="0"/>
                <a:cs typeface="Arial" panose="020B0604020202020204" pitchFamily="34" charset="0"/>
              </a:defRPr>
            </a:lvl1pPr>
          </a:lstStyle>
          <a:p>
            <a:r>
              <a:rPr lang="en-ZA" noProof="0"/>
              <a:t>Click to edit Master title style</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
        <p:nvSpPr>
          <p:cNvPr id="6" name="Text Placeholder 5">
            <a:extLst>
              <a:ext uri="{FF2B5EF4-FFF2-40B4-BE49-F238E27FC236}">
                <a16:creationId xmlns:a16="http://schemas.microsoft.com/office/drawing/2014/main" id="{62545FBD-5989-42A9-8B68-55E699E44996}"/>
              </a:ext>
            </a:extLst>
          </p:cNvPr>
          <p:cNvSpPr>
            <a:spLocks noGrp="1"/>
          </p:cNvSpPr>
          <p:nvPr>
            <p:ph type="body" sz="quarter" idx="13" hasCustomPrompt="1"/>
          </p:nvPr>
        </p:nvSpPr>
        <p:spPr>
          <a:xfrm>
            <a:off x="764301" y="1530350"/>
            <a:ext cx="10363016" cy="1898650"/>
          </a:xfrm>
          <a:prstGeom prst="rect">
            <a:avLst/>
          </a:prstGeom>
        </p:spPr>
        <p:txBody>
          <a:bodyPr/>
          <a:lstStyle>
            <a:lvl1pPr>
              <a:defRPr sz="1400" b="1">
                <a:latin typeface="Arial" panose="020B0604020202020204" pitchFamily="34" charset="0"/>
                <a:cs typeface="Arial" panose="020B0604020202020204" pitchFamily="34" charset="0"/>
              </a:defRPr>
            </a:lvl1pPr>
            <a:lvl2pPr marL="422041" indent="0">
              <a:buNone/>
              <a:defRPr/>
            </a:lvl2pPr>
          </a:lstStyle>
          <a:p>
            <a:pPr lvl="0"/>
            <a:r>
              <a:rPr lang="en-US" dirty="0"/>
              <a:t>Click to edit text</a:t>
            </a:r>
          </a:p>
          <a:p>
            <a:pPr lvl="0"/>
            <a:r>
              <a:rPr lang="en-US" dirty="0"/>
              <a:t>Insert text</a:t>
            </a:r>
          </a:p>
        </p:txBody>
      </p:sp>
    </p:spTree>
    <p:extLst>
      <p:ext uri="{BB962C8B-B14F-4D97-AF65-F5344CB8AC3E}">
        <p14:creationId xmlns:p14="http://schemas.microsoft.com/office/powerpoint/2010/main" val="2889511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8"/>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070658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8"/>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480273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a:prstGeom prst="rect">
            <a:avLst/>
          </a:prstGeom>
        </p:spPr>
        <p:txBody>
          <a:bodyPr anchor="b"/>
          <a:lstStyle>
            <a:lvl1pPr algn="l">
              <a:defRPr sz="1385"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9" y="273061"/>
            <a:ext cx="6815668" cy="5853113"/>
          </a:xfrm>
          <a:prstGeom prst="rect">
            <a:avLst/>
          </a:prstGeom>
        </p:spPr>
        <p:txBody>
          <a:bodyPr/>
          <a:lstStyle>
            <a:lvl1pPr>
              <a:defRPr sz="2216">
                <a:latin typeface="Arial" panose="020B0604020202020204" pitchFamily="34" charset="0"/>
                <a:cs typeface="Arial" panose="020B0604020202020204" pitchFamily="34" charset="0"/>
              </a:defRPr>
            </a:lvl1pPr>
            <a:lvl2pPr>
              <a:defRPr sz="1939">
                <a:latin typeface="Arial" panose="020B0604020202020204" pitchFamily="34" charset="0"/>
                <a:cs typeface="Arial" panose="020B0604020202020204" pitchFamily="34" charset="0"/>
              </a:defRPr>
            </a:lvl2pPr>
            <a:lvl3pPr>
              <a:defRPr sz="1661">
                <a:latin typeface="Arial" panose="020B0604020202020204" pitchFamily="34" charset="0"/>
                <a:cs typeface="Arial" panose="020B0604020202020204" pitchFamily="34" charset="0"/>
              </a:defRPr>
            </a:lvl3pPr>
            <a:lvl4pPr>
              <a:defRPr sz="1385">
                <a:latin typeface="Arial" panose="020B0604020202020204" pitchFamily="34" charset="0"/>
                <a:cs typeface="Arial" panose="020B0604020202020204" pitchFamily="34" charset="0"/>
              </a:defRPr>
            </a:lvl4pPr>
            <a:lvl5pPr>
              <a:defRPr sz="1385">
                <a:latin typeface="Arial" panose="020B0604020202020204" pitchFamily="34" charset="0"/>
                <a:cs typeface="Arial" panose="020B0604020202020204" pitchFamily="34" charset="0"/>
              </a:defRPr>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691063"/>
          </a:xfrm>
          <a:prstGeom prst="rect">
            <a:avLst/>
          </a:prstGeom>
        </p:spPr>
        <p:txBody>
          <a:bodyPr/>
          <a:lstStyle>
            <a:lvl1pPr marL="0" indent="0">
              <a:buNone/>
              <a:defRPr sz="969">
                <a:latin typeface="Arial" panose="020B0604020202020204" pitchFamily="34" charset="0"/>
                <a:cs typeface="Arial" panose="020B0604020202020204" pitchFamily="34" charset="0"/>
              </a:defRPr>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en-US"/>
              <a:t>Click to edit Master text styles</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8"/>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579877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385"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216">
                <a:latin typeface="Arial" panose="020B0604020202020204" pitchFamily="34" charset="0"/>
                <a:cs typeface="Arial" panose="020B0604020202020204" pitchFamily="34" charset="0"/>
              </a:defRPr>
            </a:lvl1pPr>
            <a:lvl2pPr marL="316531" indent="0">
              <a:buNone/>
              <a:defRPr sz="1939"/>
            </a:lvl2pPr>
            <a:lvl3pPr marL="633062" indent="0">
              <a:buNone/>
              <a:defRPr sz="1661"/>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969">
                <a:latin typeface="Arial" panose="020B0604020202020204" pitchFamily="34" charset="0"/>
                <a:cs typeface="Arial" panose="020B0604020202020204" pitchFamily="34" charset="0"/>
              </a:defRPr>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en-US"/>
              <a:t>Click to edit Master text styles</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8"/>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088736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64354-F11D-445C-B1E7-EA27CEAC0B89}"/>
              </a:ext>
            </a:extLst>
          </p:cNvPr>
          <p:cNvSpPr>
            <a:spLocks noGrp="1"/>
          </p:cNvSpPr>
          <p:nvPr>
            <p:ph type="dt" sz="half" idx="10"/>
          </p:nvPr>
        </p:nvSpPr>
        <p:spPr>
          <a:xfrm>
            <a:off x="609600" y="6356356"/>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47">
                <a:latin typeface="Calibri" pitchFamily="34" charset="0"/>
              </a:defRPr>
            </a:lvl1pPr>
          </a:lstStyle>
          <a:p>
            <a:pPr>
              <a:defRPr/>
            </a:pPr>
            <a:endParaRPr lang="en-US" dirty="0">
              <a:solidFill>
                <a:prstClr val="black"/>
              </a:solidFill>
            </a:endParaRPr>
          </a:p>
        </p:txBody>
      </p:sp>
      <p:sp>
        <p:nvSpPr>
          <p:cNvPr id="5" name="Footer Placeholder 4">
            <a:extLst>
              <a:ext uri="{FF2B5EF4-FFF2-40B4-BE49-F238E27FC236}">
                <a16:creationId xmlns:a16="http://schemas.microsoft.com/office/drawing/2014/main" id="{A1F0AEE7-28D7-457D-BC0F-102C13AA6355}"/>
              </a:ext>
            </a:extLst>
          </p:cNvPr>
          <p:cNvSpPr>
            <a:spLocks noGrp="1"/>
          </p:cNvSpPr>
          <p:nvPr>
            <p:ph type="ftr" sz="quarter" idx="11"/>
          </p:nvPr>
        </p:nvSpPr>
        <p:spPr>
          <a:xfrm>
            <a:off x="4165600" y="6356356"/>
            <a:ext cx="3860800" cy="365125"/>
          </a:xfrm>
          <a:prstGeom prst="rect">
            <a:avLst/>
          </a:prstGeom>
        </p:spPr>
        <p:txBody>
          <a:bodyPr/>
          <a:lstStyle>
            <a:lvl1pPr eaLnBrk="1" fontAlgn="auto" hangingPunct="1">
              <a:spcBef>
                <a:spcPts val="0"/>
              </a:spcBef>
              <a:spcAft>
                <a:spcPts val="0"/>
              </a:spcAft>
              <a:defRPr sz="1247">
                <a:latin typeface="+mn-lt"/>
                <a:ea typeface="+mn-ea"/>
                <a:cs typeface="+mn-cs"/>
              </a:defRPr>
            </a:lvl1pPr>
          </a:lstStyle>
          <a:p>
            <a:pPr>
              <a:defRPr/>
            </a:pPr>
            <a:endParaRPr lang="en-US" dirty="0">
              <a:solidFill>
                <a:prstClr val="black"/>
              </a:solidFill>
            </a:endParaRPr>
          </a:p>
        </p:txBody>
      </p:sp>
      <p:sp>
        <p:nvSpPr>
          <p:cNvPr id="6" name="Slide Number Placeholder 5">
            <a:extLst>
              <a:ext uri="{FF2B5EF4-FFF2-40B4-BE49-F238E27FC236}">
                <a16:creationId xmlns:a16="http://schemas.microsoft.com/office/drawing/2014/main" id="{E144C0C3-9EA2-4D8A-BA66-AD55BA64F458}"/>
              </a:ext>
            </a:extLst>
          </p:cNvPr>
          <p:cNvSpPr>
            <a:spLocks noGrp="1"/>
          </p:cNvSpPr>
          <p:nvPr>
            <p:ph type="sldNum" sz="quarter" idx="12"/>
          </p:nvPr>
        </p:nvSpPr>
        <p:spPr>
          <a:xfrm>
            <a:off x="8737600" y="6356356"/>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47">
                <a:latin typeface="Calibri" panose="020F0502020204030204" pitchFamily="34" charset="0"/>
              </a:defRPr>
            </a:lvl1pPr>
          </a:lstStyle>
          <a:p>
            <a:pPr>
              <a:defRPr/>
            </a:pPr>
            <a:fld id="{540752D1-C2C8-4EC9-B572-BE6D944B3108}"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306259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7AE78-081B-48E6-A2BA-C95E8451C002}"/>
              </a:ext>
            </a:extLst>
          </p:cNvPr>
          <p:cNvSpPr>
            <a:spLocks noGrp="1"/>
          </p:cNvSpPr>
          <p:nvPr>
            <p:ph type="dt" sz="half" idx="10"/>
          </p:nvPr>
        </p:nvSpPr>
        <p:spPr>
          <a:xfrm>
            <a:off x="609600" y="6356356"/>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47">
                <a:latin typeface="Calibri" pitchFamily="34" charset="0"/>
              </a:defRPr>
            </a:lvl1pPr>
          </a:lstStyle>
          <a:p>
            <a:pPr>
              <a:defRPr/>
            </a:pPr>
            <a:endParaRPr lang="en-US" dirty="0">
              <a:solidFill>
                <a:prstClr val="black"/>
              </a:solidFill>
            </a:endParaRPr>
          </a:p>
        </p:txBody>
      </p:sp>
      <p:sp>
        <p:nvSpPr>
          <p:cNvPr id="5" name="Footer Placeholder 4">
            <a:extLst>
              <a:ext uri="{FF2B5EF4-FFF2-40B4-BE49-F238E27FC236}">
                <a16:creationId xmlns:a16="http://schemas.microsoft.com/office/drawing/2014/main" id="{F5544B05-DBAF-413D-B5E7-1F6FDBD0C68B}"/>
              </a:ext>
            </a:extLst>
          </p:cNvPr>
          <p:cNvSpPr>
            <a:spLocks noGrp="1"/>
          </p:cNvSpPr>
          <p:nvPr>
            <p:ph type="ftr" sz="quarter" idx="11"/>
          </p:nvPr>
        </p:nvSpPr>
        <p:spPr>
          <a:xfrm>
            <a:off x="4165600" y="6356356"/>
            <a:ext cx="3860800" cy="365125"/>
          </a:xfrm>
          <a:prstGeom prst="rect">
            <a:avLst/>
          </a:prstGeom>
        </p:spPr>
        <p:txBody>
          <a:bodyPr/>
          <a:lstStyle>
            <a:lvl1pPr eaLnBrk="1" fontAlgn="auto" hangingPunct="1">
              <a:spcBef>
                <a:spcPts val="0"/>
              </a:spcBef>
              <a:spcAft>
                <a:spcPts val="0"/>
              </a:spcAft>
              <a:defRPr sz="1247">
                <a:latin typeface="+mn-lt"/>
                <a:ea typeface="+mn-ea"/>
                <a:cs typeface="+mn-cs"/>
              </a:defRPr>
            </a:lvl1pPr>
          </a:lstStyle>
          <a:p>
            <a:pPr>
              <a:defRPr/>
            </a:pPr>
            <a:endParaRPr lang="en-US" dirty="0">
              <a:solidFill>
                <a:prstClr val="black"/>
              </a:solidFill>
            </a:endParaRPr>
          </a:p>
        </p:txBody>
      </p:sp>
      <p:sp>
        <p:nvSpPr>
          <p:cNvPr id="6" name="Slide Number Placeholder 5">
            <a:extLst>
              <a:ext uri="{FF2B5EF4-FFF2-40B4-BE49-F238E27FC236}">
                <a16:creationId xmlns:a16="http://schemas.microsoft.com/office/drawing/2014/main" id="{CF9F5C7A-91A6-4B46-8EF4-506397056E61}"/>
              </a:ext>
            </a:extLst>
          </p:cNvPr>
          <p:cNvSpPr>
            <a:spLocks noGrp="1"/>
          </p:cNvSpPr>
          <p:nvPr>
            <p:ph type="sldNum" sz="quarter" idx="12"/>
          </p:nvPr>
        </p:nvSpPr>
        <p:spPr>
          <a:xfrm>
            <a:off x="8737600" y="6356356"/>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47">
                <a:latin typeface="Calibri" panose="020F0502020204030204" pitchFamily="34" charset="0"/>
              </a:defRPr>
            </a:lvl1pPr>
          </a:lstStyle>
          <a:p>
            <a:pPr>
              <a:defRPr/>
            </a:pPr>
            <a:fld id="{400B1B1E-0A5D-497D-9106-DBC4A1E623CC}"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11252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90066"/>
          </a:xfrm>
          <a:prstGeom prst="rect">
            <a:avLst/>
          </a:prstGeom>
        </p:spPr>
        <p:txBody>
          <a:bodyPr/>
          <a:lstStyle>
            <a:lvl1pPr>
              <a:defRPr sz="2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073432"/>
            <a:ext cx="5384800" cy="4525963"/>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3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073432"/>
            <a:ext cx="5384800" cy="4525963"/>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3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273864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a:prstGeom prst="rect">
            <a:avLst/>
          </a:prstGeom>
        </p:spPr>
        <p:txBody>
          <a:bodyPr/>
          <a:lstStyle>
            <a:lvl1pPr>
              <a:defRPr sz="2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3" y="1117670"/>
            <a:ext cx="5386917" cy="639762"/>
          </a:xfrm>
          <a:prstGeom prst="rect">
            <a:avLst/>
          </a:prstGeom>
        </p:spPr>
        <p:txBody>
          <a:bodyPr anchor="b"/>
          <a:lstStyle>
            <a:lvl1pPr marL="0" indent="0">
              <a:buNone/>
              <a:defRPr sz="19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609603" y="1757432"/>
            <a:ext cx="5386917" cy="3951288"/>
          </a:xfrm>
          <a:prstGeom prst="rect">
            <a:avLst/>
          </a:prstGeom>
        </p:spPr>
        <p:txBody>
          <a:bodyPr/>
          <a:lstStyle>
            <a:lvl1pPr>
              <a:defRPr sz="17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3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117670"/>
            <a:ext cx="5389032" cy="639762"/>
          </a:xfrm>
          <a:prstGeom prst="rect">
            <a:avLst/>
          </a:prstGeom>
        </p:spPr>
        <p:txBody>
          <a:bodyPr anchor="b"/>
          <a:lstStyle>
            <a:lvl1pPr marL="0" indent="0">
              <a:buNone/>
              <a:defRPr sz="19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369" y="1757432"/>
            <a:ext cx="5389032" cy="3951288"/>
          </a:xfrm>
          <a:prstGeom prst="rect">
            <a:avLst/>
          </a:prstGeom>
        </p:spPr>
        <p:txBody>
          <a:bodyPr/>
          <a:lstStyle>
            <a:lvl1pPr>
              <a:defRPr sz="17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3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210209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70188"/>
          </a:xfrm>
          <a:prstGeom prst="rect">
            <a:avLst/>
          </a:prstGeom>
        </p:spPr>
        <p:txBody>
          <a:bodyPr/>
          <a:lstStyle>
            <a:lvl1pPr>
              <a:defRPr sz="2200" b="1">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133829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377199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a:prstGeom prst="rect">
            <a:avLst/>
          </a:prstGeom>
        </p:spPr>
        <p:txBody>
          <a:bodyPr anchor="b"/>
          <a:lstStyle>
            <a:lvl1pPr algn="l">
              <a:defRPr sz="2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8" y="273059"/>
            <a:ext cx="6815668" cy="5853113"/>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300">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6" y="1435103"/>
            <a:ext cx="4011084" cy="4691063"/>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263113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dirty="0"/>
              <a:t>Click to edit Master text styles</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160588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4AC8D4-0DC5-4C56-97A6-7CB3254E2D7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78636" r="-257"/>
          <a:stretch/>
        </p:blipFill>
        <p:spPr bwMode="auto">
          <a:xfrm>
            <a:off x="4598" y="6172200"/>
            <a:ext cx="122232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993065"/>
      </p:ext>
    </p:extLst>
  </p:cSld>
  <p:clrMap bg1="lt1" tx1="dk1" bg2="lt2" tx2="dk2" accent1="accent1" accent2="accent2" accent3="accent3" accent4="accent4" accent5="accent5" accent6="accent6" hlink="hlink" folHlink="folHlink"/>
  <p:sldLayoutIdLst>
    <p:sldLayoutId id="2147484397"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439" r:id="rId12"/>
  </p:sldLayoutIdLst>
  <p:hf hdr="0" ftr="0" dt="0"/>
  <p:txStyles>
    <p:title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6531" indent="-316531" algn="l" defTabSz="422041"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S PGothic" pitchFamily="34" charset="-128"/>
          <a:cs typeface="MS PGothic" charset="0"/>
        </a:defRPr>
      </a:lvl1pPr>
      <a:lvl2pPr marL="685817" indent="-263776" algn="l" defTabSz="422041"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S PGothic" pitchFamily="34" charset="-128"/>
          <a:cs typeface="MS PGothic" charset="0"/>
        </a:defRPr>
      </a:lvl2pPr>
      <a:lvl3pPr marL="1055103" indent="-211021" algn="l" defTabSz="422041"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S PGothic" pitchFamily="34" charset="-128"/>
          <a:cs typeface="MS PGothic" charset="0"/>
        </a:defRPr>
      </a:lvl3pPr>
      <a:lvl4pPr marL="1477145"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4pPr>
      <a:lvl5pPr marL="1899186"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1FD97-EB5E-4FB8-A1A8-95ACFF2A654F}"/>
              </a:ext>
            </a:extLst>
          </p:cNvPr>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DCFB555-C4B9-476C-B867-108A9EF9E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382809E-E3B9-4401-A473-E4E8C77674E8}"/>
              </a:ext>
            </a:extLst>
          </p:cNvPr>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A3E5C-3D2F-47D6-A799-2D1E52EC7780}" type="datetime1">
              <a:rPr lang="en-US" smtClean="0"/>
              <a:t>11/11/2023</a:t>
            </a:fld>
            <a:endParaRPr lang="en-ZA"/>
          </a:p>
        </p:txBody>
      </p:sp>
      <p:sp>
        <p:nvSpPr>
          <p:cNvPr id="5" name="Footer Placeholder 4">
            <a:extLst>
              <a:ext uri="{FF2B5EF4-FFF2-40B4-BE49-F238E27FC236}">
                <a16:creationId xmlns:a16="http://schemas.microsoft.com/office/drawing/2014/main" id="{F30C8B0F-0365-41FA-A952-54EDA97B42E1}"/>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4D64E828-0712-45A4-AF9C-9872D1FA0987}"/>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823F9-1B34-4A99-80EB-1192C121DCAB}" type="slidenum">
              <a:rPr lang="en-ZA" smtClean="0"/>
              <a:t>‹#›</a:t>
            </a:fld>
            <a:endParaRPr lang="en-ZA"/>
          </a:p>
        </p:txBody>
      </p:sp>
    </p:spTree>
    <p:extLst>
      <p:ext uri="{BB962C8B-B14F-4D97-AF65-F5344CB8AC3E}">
        <p14:creationId xmlns:p14="http://schemas.microsoft.com/office/powerpoint/2010/main" val="326075443"/>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4AC8D4-0DC5-4C56-97A6-7CB3254E2D7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78636" r="-257"/>
          <a:stretch/>
        </p:blipFill>
        <p:spPr bwMode="auto">
          <a:xfrm>
            <a:off x="4599" y="6172200"/>
            <a:ext cx="122232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674864"/>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Lst>
  <p:hf hdr="0" ftr="0" dt="0"/>
  <p:txStyles>
    <p:titleStyle>
      <a:lvl1pPr algn="ctr" defTabSz="316531" rtl="0" eaLnBrk="0" fontAlgn="base" hangingPunct="0">
        <a:spcBef>
          <a:spcPct val="0"/>
        </a:spcBef>
        <a:spcAft>
          <a:spcPct val="0"/>
        </a:spcAft>
        <a:defRPr sz="3047" kern="1200">
          <a:solidFill>
            <a:schemeClr val="tx1"/>
          </a:solidFill>
          <a:latin typeface="+mj-lt"/>
          <a:ea typeface="MS PGothic" pitchFamily="34" charset="-128"/>
          <a:cs typeface="MS PGothic" charset="0"/>
        </a:defRPr>
      </a:lvl1pPr>
      <a:lvl2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2pPr>
      <a:lvl3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3pPr>
      <a:lvl4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4pPr>
      <a:lvl5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5pPr>
      <a:lvl6pPr marL="316531" algn="ctr" defTabSz="316531" rtl="0" fontAlgn="base">
        <a:spcBef>
          <a:spcPct val="0"/>
        </a:spcBef>
        <a:spcAft>
          <a:spcPct val="0"/>
        </a:spcAft>
        <a:defRPr sz="3047">
          <a:solidFill>
            <a:schemeClr val="tx1"/>
          </a:solidFill>
          <a:latin typeface="Calibri" pitchFamily="34" charset="0"/>
        </a:defRPr>
      </a:lvl6pPr>
      <a:lvl7pPr marL="633062" algn="ctr" defTabSz="316531" rtl="0" fontAlgn="base">
        <a:spcBef>
          <a:spcPct val="0"/>
        </a:spcBef>
        <a:spcAft>
          <a:spcPct val="0"/>
        </a:spcAft>
        <a:defRPr sz="3047">
          <a:solidFill>
            <a:schemeClr val="tx1"/>
          </a:solidFill>
          <a:latin typeface="Calibri" pitchFamily="34" charset="0"/>
        </a:defRPr>
      </a:lvl7pPr>
      <a:lvl8pPr marL="949593" algn="ctr" defTabSz="316531" rtl="0" fontAlgn="base">
        <a:spcBef>
          <a:spcPct val="0"/>
        </a:spcBef>
        <a:spcAft>
          <a:spcPct val="0"/>
        </a:spcAft>
        <a:defRPr sz="3047">
          <a:solidFill>
            <a:schemeClr val="tx1"/>
          </a:solidFill>
          <a:latin typeface="Calibri" pitchFamily="34" charset="0"/>
        </a:defRPr>
      </a:lvl8pPr>
      <a:lvl9pPr marL="1266124" algn="ctr" defTabSz="316531" rtl="0" fontAlgn="base">
        <a:spcBef>
          <a:spcPct val="0"/>
        </a:spcBef>
        <a:spcAft>
          <a:spcPct val="0"/>
        </a:spcAft>
        <a:defRPr sz="3047">
          <a:solidFill>
            <a:schemeClr val="tx1"/>
          </a:solidFill>
          <a:latin typeface="Calibri" pitchFamily="34" charset="0"/>
        </a:defRPr>
      </a:lvl9pPr>
    </p:titleStyle>
    <p:bodyStyle>
      <a:lvl1pPr marL="237398" indent="-237398" algn="l" defTabSz="316531" rtl="0" eaLnBrk="0" fontAlgn="base" hangingPunct="0">
        <a:spcBef>
          <a:spcPct val="20000"/>
        </a:spcBef>
        <a:spcAft>
          <a:spcPct val="0"/>
        </a:spcAft>
        <a:buFont typeface="Arial" panose="020B0604020202020204" pitchFamily="34" charset="0"/>
        <a:buChar char="•"/>
        <a:defRPr sz="2216" kern="1200">
          <a:solidFill>
            <a:schemeClr val="tx1"/>
          </a:solidFill>
          <a:latin typeface="+mn-lt"/>
          <a:ea typeface="MS PGothic" pitchFamily="34" charset="-128"/>
          <a:cs typeface="MS PGothic" charset="0"/>
        </a:defRPr>
      </a:lvl1pPr>
      <a:lvl2pPr marL="514363" indent="-197832" algn="l" defTabSz="316531" rtl="0" eaLnBrk="0" fontAlgn="base" hangingPunct="0">
        <a:spcBef>
          <a:spcPct val="20000"/>
        </a:spcBef>
        <a:spcAft>
          <a:spcPct val="0"/>
        </a:spcAft>
        <a:buFont typeface="Arial" panose="020B0604020202020204" pitchFamily="34" charset="0"/>
        <a:buChar char="–"/>
        <a:defRPr sz="1939" kern="1200">
          <a:solidFill>
            <a:schemeClr val="tx1"/>
          </a:solidFill>
          <a:latin typeface="+mn-lt"/>
          <a:ea typeface="MS PGothic" pitchFamily="34" charset="-128"/>
          <a:cs typeface="MS PGothic" charset="0"/>
        </a:defRPr>
      </a:lvl2pPr>
      <a:lvl3pPr marL="791327" indent="-158266" algn="l" defTabSz="316531" rtl="0" eaLnBrk="0" fontAlgn="base" hangingPunct="0">
        <a:spcBef>
          <a:spcPct val="20000"/>
        </a:spcBef>
        <a:spcAft>
          <a:spcPct val="0"/>
        </a:spcAft>
        <a:buFont typeface="Arial" panose="020B0604020202020204" pitchFamily="34" charset="0"/>
        <a:buChar char="•"/>
        <a:defRPr sz="1661" kern="1200">
          <a:solidFill>
            <a:schemeClr val="tx1"/>
          </a:solidFill>
          <a:latin typeface="+mn-lt"/>
          <a:ea typeface="MS PGothic" pitchFamily="34" charset="-128"/>
          <a:cs typeface="MS PGothic" charset="0"/>
        </a:defRPr>
      </a:lvl3pPr>
      <a:lvl4pPr marL="1107859" indent="-158266" algn="l" defTabSz="316531" rtl="0" eaLnBrk="0" fontAlgn="base" hangingPunct="0">
        <a:spcBef>
          <a:spcPct val="20000"/>
        </a:spcBef>
        <a:spcAft>
          <a:spcPct val="0"/>
        </a:spcAft>
        <a:buFont typeface="Arial" panose="020B0604020202020204" pitchFamily="34" charset="0"/>
        <a:buChar char="–"/>
        <a:defRPr sz="1385" kern="1200">
          <a:solidFill>
            <a:schemeClr val="tx1"/>
          </a:solidFill>
          <a:latin typeface="+mn-lt"/>
          <a:ea typeface="MS PGothic" pitchFamily="34" charset="-128"/>
          <a:cs typeface="MS PGothic" charset="0"/>
        </a:defRPr>
      </a:lvl4pPr>
      <a:lvl5pPr marL="1424390" indent="-158266" algn="l" defTabSz="316531" rtl="0" eaLnBrk="0" fontAlgn="base" hangingPunct="0">
        <a:spcBef>
          <a:spcPct val="20000"/>
        </a:spcBef>
        <a:spcAft>
          <a:spcPct val="0"/>
        </a:spcAft>
        <a:buFont typeface="Arial" panose="020B0604020202020204" pitchFamily="34" charset="0"/>
        <a:buChar char="»"/>
        <a:defRPr sz="1385" kern="1200">
          <a:solidFill>
            <a:schemeClr val="tx1"/>
          </a:solidFill>
          <a:latin typeface="+mn-lt"/>
          <a:ea typeface="MS PGothic" pitchFamily="34" charset="-128"/>
          <a:cs typeface="MS PGothic" charset="0"/>
        </a:defRPr>
      </a:lvl5pPr>
      <a:lvl6pPr marL="1740920" indent="-158266" algn="l" defTabSz="316531" rtl="0" eaLnBrk="1" latinLnBrk="0" hangingPunct="1">
        <a:spcBef>
          <a:spcPct val="20000"/>
        </a:spcBef>
        <a:buFont typeface="Arial"/>
        <a:buChar char="•"/>
        <a:defRPr sz="1385" kern="1200">
          <a:solidFill>
            <a:schemeClr val="tx1"/>
          </a:solidFill>
          <a:latin typeface="+mn-lt"/>
          <a:ea typeface="+mn-ea"/>
          <a:cs typeface="+mn-cs"/>
        </a:defRPr>
      </a:lvl6pPr>
      <a:lvl7pPr marL="2057452" indent="-158266" algn="l" defTabSz="316531" rtl="0" eaLnBrk="1" latinLnBrk="0" hangingPunct="1">
        <a:spcBef>
          <a:spcPct val="20000"/>
        </a:spcBef>
        <a:buFont typeface="Arial"/>
        <a:buChar char="•"/>
        <a:defRPr sz="1385" kern="1200">
          <a:solidFill>
            <a:schemeClr val="tx1"/>
          </a:solidFill>
          <a:latin typeface="+mn-lt"/>
          <a:ea typeface="+mn-ea"/>
          <a:cs typeface="+mn-cs"/>
        </a:defRPr>
      </a:lvl7pPr>
      <a:lvl8pPr marL="2373983" indent="-158266" algn="l" defTabSz="316531" rtl="0" eaLnBrk="1" latinLnBrk="0" hangingPunct="1">
        <a:spcBef>
          <a:spcPct val="20000"/>
        </a:spcBef>
        <a:buFont typeface="Arial"/>
        <a:buChar char="•"/>
        <a:defRPr sz="1385" kern="1200">
          <a:solidFill>
            <a:schemeClr val="tx1"/>
          </a:solidFill>
          <a:latin typeface="+mn-lt"/>
          <a:ea typeface="+mn-ea"/>
          <a:cs typeface="+mn-cs"/>
        </a:defRPr>
      </a:lvl8pPr>
      <a:lvl9pPr marL="2690513" indent="-158266" algn="l" defTabSz="316531" rtl="0" eaLnBrk="1" latinLnBrk="0" hangingPunct="1">
        <a:spcBef>
          <a:spcPct val="20000"/>
        </a:spcBef>
        <a:buFont typeface="Arial"/>
        <a:buChar char="•"/>
        <a:defRPr sz="1385" kern="1200">
          <a:solidFill>
            <a:schemeClr val="tx1"/>
          </a:solidFill>
          <a:latin typeface="+mn-lt"/>
          <a:ea typeface="+mn-ea"/>
          <a:cs typeface="+mn-cs"/>
        </a:defRPr>
      </a:lvl9pPr>
    </p:bodyStyle>
    <p:otherStyle>
      <a:defPPr>
        <a:defRPr lang="en-US"/>
      </a:defPPr>
      <a:lvl1pPr marL="0" algn="l" defTabSz="316531" rtl="0" eaLnBrk="1" latinLnBrk="0" hangingPunct="1">
        <a:defRPr sz="1247" kern="1200">
          <a:solidFill>
            <a:schemeClr val="tx1"/>
          </a:solidFill>
          <a:latin typeface="+mn-lt"/>
          <a:ea typeface="+mn-ea"/>
          <a:cs typeface="+mn-cs"/>
        </a:defRPr>
      </a:lvl1pPr>
      <a:lvl2pPr marL="316531" algn="l" defTabSz="316531" rtl="0" eaLnBrk="1" latinLnBrk="0" hangingPunct="1">
        <a:defRPr sz="1247" kern="1200">
          <a:solidFill>
            <a:schemeClr val="tx1"/>
          </a:solidFill>
          <a:latin typeface="+mn-lt"/>
          <a:ea typeface="+mn-ea"/>
          <a:cs typeface="+mn-cs"/>
        </a:defRPr>
      </a:lvl2pPr>
      <a:lvl3pPr marL="633062" algn="l" defTabSz="316531" rtl="0" eaLnBrk="1" latinLnBrk="0" hangingPunct="1">
        <a:defRPr sz="1247" kern="1200">
          <a:solidFill>
            <a:schemeClr val="tx1"/>
          </a:solidFill>
          <a:latin typeface="+mn-lt"/>
          <a:ea typeface="+mn-ea"/>
          <a:cs typeface="+mn-cs"/>
        </a:defRPr>
      </a:lvl3pPr>
      <a:lvl4pPr marL="949593" algn="l" defTabSz="316531" rtl="0" eaLnBrk="1" latinLnBrk="0" hangingPunct="1">
        <a:defRPr sz="1247" kern="1200">
          <a:solidFill>
            <a:schemeClr val="tx1"/>
          </a:solidFill>
          <a:latin typeface="+mn-lt"/>
          <a:ea typeface="+mn-ea"/>
          <a:cs typeface="+mn-cs"/>
        </a:defRPr>
      </a:lvl4pPr>
      <a:lvl5pPr marL="1266124" algn="l" defTabSz="316531" rtl="0" eaLnBrk="1" latinLnBrk="0" hangingPunct="1">
        <a:defRPr sz="1247" kern="1200">
          <a:solidFill>
            <a:schemeClr val="tx1"/>
          </a:solidFill>
          <a:latin typeface="+mn-lt"/>
          <a:ea typeface="+mn-ea"/>
          <a:cs typeface="+mn-cs"/>
        </a:defRPr>
      </a:lvl5pPr>
      <a:lvl6pPr marL="1582655" algn="l" defTabSz="316531" rtl="0" eaLnBrk="1" latinLnBrk="0" hangingPunct="1">
        <a:defRPr sz="1247" kern="1200">
          <a:solidFill>
            <a:schemeClr val="tx1"/>
          </a:solidFill>
          <a:latin typeface="+mn-lt"/>
          <a:ea typeface="+mn-ea"/>
          <a:cs typeface="+mn-cs"/>
        </a:defRPr>
      </a:lvl6pPr>
      <a:lvl7pPr marL="1899186" algn="l" defTabSz="316531" rtl="0" eaLnBrk="1" latinLnBrk="0" hangingPunct="1">
        <a:defRPr sz="1247" kern="1200">
          <a:solidFill>
            <a:schemeClr val="tx1"/>
          </a:solidFill>
          <a:latin typeface="+mn-lt"/>
          <a:ea typeface="+mn-ea"/>
          <a:cs typeface="+mn-cs"/>
        </a:defRPr>
      </a:lvl7pPr>
      <a:lvl8pPr marL="2215717" algn="l" defTabSz="316531" rtl="0" eaLnBrk="1" latinLnBrk="0" hangingPunct="1">
        <a:defRPr sz="1247" kern="1200">
          <a:solidFill>
            <a:schemeClr val="tx1"/>
          </a:solidFill>
          <a:latin typeface="+mn-lt"/>
          <a:ea typeface="+mn-ea"/>
          <a:cs typeface="+mn-cs"/>
        </a:defRPr>
      </a:lvl8pPr>
      <a:lvl9pPr marL="2532248" algn="l" defTabSz="316531" rtl="0" eaLnBrk="1" latinLnBrk="0" hangingPunct="1">
        <a:defRPr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C260BC18-EADE-474A-ACEE-C4E291EC0E3D}"/>
              </a:ext>
            </a:extLst>
          </p:cNvPr>
          <p:cNvSpPr txBox="1">
            <a:spLocks noChangeArrowheads="1"/>
          </p:cNvSpPr>
          <p:nvPr/>
        </p:nvSpPr>
        <p:spPr bwMode="auto">
          <a:xfrm>
            <a:off x="2938466" y="284440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dirty="0">
              <a:solidFill>
                <a:prstClr val="black"/>
              </a:solidFill>
            </a:endParaRPr>
          </a:p>
        </p:txBody>
      </p:sp>
      <p:pic>
        <p:nvPicPr>
          <p:cNvPr id="4099" name="Picture 7">
            <a:extLst>
              <a:ext uri="{FF2B5EF4-FFF2-40B4-BE49-F238E27FC236}">
                <a16:creationId xmlns:a16="http://schemas.microsoft.com/office/drawing/2014/main" id="{AA7C5D27-9469-422D-AC51-5F4B3D170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 y="-13555"/>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E0477B3-59F7-471E-937C-DFA8B7CBB698}"/>
              </a:ext>
            </a:extLst>
          </p:cNvPr>
          <p:cNvSpPr/>
          <p:nvPr/>
        </p:nvSpPr>
        <p:spPr>
          <a:xfrm>
            <a:off x="1551623" y="1809590"/>
            <a:ext cx="9235440" cy="646331"/>
          </a:xfrm>
          <a:prstGeom prst="rect">
            <a:avLst/>
          </a:prstGeom>
        </p:spPr>
        <p:txBody>
          <a:bodyPr wrap="square">
            <a:spAutoFit/>
          </a:bodyPr>
          <a:lstStyle/>
          <a:p>
            <a:pPr algn="ctr">
              <a:defRPr/>
            </a:pPr>
            <a:r>
              <a:rPr lang="en-US" sz="3600" b="1" dirty="0">
                <a:solidFill>
                  <a:srgbClr val="1F497D">
                    <a:lumMod val="75000"/>
                  </a:srgbClr>
                </a:solidFill>
                <a:latin typeface="+mn-lt"/>
              </a:rPr>
              <a:t>WATER SUPPLY IN JOHANNESBURG</a:t>
            </a:r>
          </a:p>
        </p:txBody>
      </p:sp>
      <p:sp>
        <p:nvSpPr>
          <p:cNvPr id="2" name="TextBox 1">
            <a:extLst>
              <a:ext uri="{FF2B5EF4-FFF2-40B4-BE49-F238E27FC236}">
                <a16:creationId xmlns:a16="http://schemas.microsoft.com/office/drawing/2014/main" id="{FA49E507-200F-48F8-A59F-0EE096C2D067}"/>
              </a:ext>
            </a:extLst>
          </p:cNvPr>
          <p:cNvSpPr txBox="1"/>
          <p:nvPr/>
        </p:nvSpPr>
        <p:spPr>
          <a:xfrm>
            <a:off x="9768840" y="3825733"/>
            <a:ext cx="2193742" cy="369332"/>
          </a:xfrm>
          <a:prstGeom prst="rect">
            <a:avLst/>
          </a:prstGeom>
          <a:noFill/>
        </p:spPr>
        <p:txBody>
          <a:bodyPr wrap="none" rtlCol="0">
            <a:spAutoFit/>
          </a:bodyPr>
          <a:lstStyle/>
          <a:p>
            <a:r>
              <a:rPr lang="en-US" sz="1800" dirty="0">
                <a:solidFill>
                  <a:schemeClr val="bg1"/>
                </a:solidFill>
              </a:rPr>
              <a:t> 11 November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95E2640D-1B7A-4FF3-B25F-4BF7C5002594}"/>
              </a:ext>
            </a:extLst>
          </p:cNvPr>
          <p:cNvSpPr txBox="1">
            <a:spLocks/>
          </p:cNvSpPr>
          <p:nvPr/>
        </p:nvSpPr>
        <p:spPr>
          <a:xfrm>
            <a:off x="9095945" y="6389508"/>
            <a:ext cx="2844800" cy="365125"/>
          </a:xfrm>
          <a:prstGeom prst="rect">
            <a:avLst/>
          </a:prstGeom>
        </p:spPr>
        <p:txBody>
          <a:bodyPr vert="horz" wrap="square" lIns="91440" tIns="45720" rIns="91440" bIns="45720" numCol="1" anchor="t" anchorCtr="0" compatLnSpc="1">
            <a:prstTxWarp prst="textNoShape">
              <a:avLst/>
            </a:prstTxWarp>
          </a:bodyPr>
          <a:lstStyle>
            <a:defPPr>
              <a:defRPr lang="en-VI"/>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C4EB9025-4637-4149-8F0E-BA50A7909C56}" type="slidenum">
              <a:rPr lang="en-US" altLang="en-US" sz="1100" smtClean="0"/>
              <a:pPr algn="r">
                <a:defRPr/>
              </a:pPr>
              <a:t>2</a:t>
            </a:fld>
            <a:endParaRPr lang="en-US" altLang="en-US" sz="1100" dirty="0"/>
          </a:p>
        </p:txBody>
      </p:sp>
      <p:sp>
        <p:nvSpPr>
          <p:cNvPr id="8" name="Text Box 2">
            <a:extLst>
              <a:ext uri="{FF2B5EF4-FFF2-40B4-BE49-F238E27FC236}">
                <a16:creationId xmlns:a16="http://schemas.microsoft.com/office/drawing/2014/main" id="{36EBB711-8E76-4030-978C-11A3A98411AC}"/>
              </a:ext>
            </a:extLst>
          </p:cNvPr>
          <p:cNvSpPr txBox="1">
            <a:spLocks noChangeArrowheads="1"/>
          </p:cNvSpPr>
          <p:nvPr/>
        </p:nvSpPr>
        <p:spPr bwMode="auto">
          <a:xfrm>
            <a:off x="139874" y="31449"/>
            <a:ext cx="11912252" cy="621161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300"/>
              </a:spcBef>
              <a:spcAft>
                <a:spcPts val="0"/>
              </a:spcAft>
            </a:pPr>
            <a:r>
              <a:rPr lang="en-GB" b="1" dirty="0">
                <a:latin typeface="+mj-lt"/>
                <a:ea typeface="Times New Roman" panose="02020603050405020304" pitchFamily="18" charset="0"/>
                <a:cs typeface="Times New Roman" panose="02020603050405020304" pitchFamily="18" charset="0"/>
              </a:rPr>
              <a:t>DWS </a:t>
            </a:r>
            <a:r>
              <a:rPr lang="en-GB" b="1" dirty="0">
                <a:effectLst/>
                <a:latin typeface="+mj-lt"/>
                <a:ea typeface="Times New Roman" panose="02020603050405020304" pitchFamily="18" charset="0"/>
                <a:cs typeface="Times New Roman" panose="02020603050405020304" pitchFamily="18" charset="0"/>
              </a:rPr>
              <a:t>raw water supply to the Integrated Vaal River System</a:t>
            </a:r>
            <a:endParaRPr lang="en-US" dirty="0">
              <a:effectLst/>
              <a:latin typeface="+mj-lt"/>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tabLst>
                <a:tab pos="342900" algn="l"/>
              </a:tabLst>
            </a:pPr>
            <a:r>
              <a:rPr lang="en-GB" sz="1800" dirty="0">
                <a:latin typeface="+mj-lt"/>
                <a:ea typeface="Times New Roman" panose="02020603050405020304" pitchFamily="18" charset="0"/>
                <a:cs typeface="Times New Roman" panose="02020603050405020304" pitchFamily="18" charset="0"/>
              </a:rPr>
              <a:t>DWS sells raw (untreated) water to Rand Water</a:t>
            </a:r>
          </a:p>
          <a:p>
            <a:pPr marL="342900" marR="0" lvl="0" indent="-342900">
              <a:spcBef>
                <a:spcPts val="600"/>
              </a:spcBef>
              <a:spcAft>
                <a:spcPts val="0"/>
              </a:spcAft>
              <a:buFont typeface="Symbol" panose="05050102010706020507" pitchFamily="18" charset="2"/>
              <a:buChar char=""/>
              <a:tabLst>
                <a:tab pos="342900" algn="l"/>
              </a:tabLst>
            </a:pPr>
            <a:r>
              <a:rPr lang="en-US" sz="1800" dirty="0">
                <a:effectLst/>
                <a:latin typeface="+mj-lt"/>
                <a:ea typeface="Times New Roman" panose="02020603050405020304" pitchFamily="18" charset="0"/>
                <a:cs typeface="Times New Roman" panose="02020603050405020304" pitchFamily="18" charset="0"/>
              </a:rPr>
              <a:t>RW abstracts raw water from the Integrated Vaal River System (IVRS) and treats it </a:t>
            </a:r>
          </a:p>
          <a:p>
            <a:pPr marL="342900" marR="0" lvl="0" indent="-342900">
              <a:spcBef>
                <a:spcPts val="600"/>
              </a:spcBef>
              <a:spcAft>
                <a:spcPts val="0"/>
              </a:spcAft>
              <a:buFont typeface="Symbol" panose="05050102010706020507" pitchFamily="18" charset="2"/>
              <a:buChar char=""/>
              <a:tabLst>
                <a:tab pos="342900" algn="l"/>
              </a:tabLst>
            </a:pPr>
            <a:r>
              <a:rPr lang="en-GB" sz="1800" dirty="0">
                <a:effectLst/>
                <a:latin typeface="+mj-lt"/>
                <a:ea typeface="Times New Roman" panose="02020603050405020304" pitchFamily="18" charset="0"/>
                <a:cs typeface="Times New Roman" panose="02020603050405020304" pitchFamily="18" charset="0"/>
              </a:rPr>
              <a:t>Municipalities in Gauteng buy treated water from Rand Water (RW)</a:t>
            </a:r>
          </a:p>
          <a:p>
            <a:pPr marL="342900" marR="0" lvl="0" indent="-342900">
              <a:spcBef>
                <a:spcPts val="600"/>
              </a:spcBef>
              <a:spcAft>
                <a:spcPts val="0"/>
              </a:spcAft>
              <a:buFont typeface="Symbol" panose="05050102010706020507" pitchFamily="18" charset="2"/>
              <a:buChar char=""/>
              <a:tabLst>
                <a:tab pos="342900" algn="l"/>
              </a:tabLst>
            </a:pPr>
            <a:r>
              <a:rPr lang="en-US" sz="1800" dirty="0">
                <a:effectLst/>
                <a:latin typeface="+mj-lt"/>
                <a:ea typeface="Times New Roman" panose="02020603050405020304" pitchFamily="18" charset="0"/>
                <a:cs typeface="Times New Roman" panose="02020603050405020304" pitchFamily="18" charset="0"/>
              </a:rPr>
              <a:t>Rand Water stores the treated water in bulk storage reservoirs and pumps it into  municipalities’ reservoirs. From there the water is mostly gravity-fed to households</a:t>
            </a:r>
          </a:p>
          <a:p>
            <a:pPr marL="342900" marR="0" lvl="0" indent="-342900">
              <a:spcBef>
                <a:spcPts val="600"/>
              </a:spcBef>
              <a:spcAft>
                <a:spcPts val="0"/>
              </a:spcAft>
              <a:buFont typeface="Symbol" panose="05050102010706020507" pitchFamily="18" charset="2"/>
              <a:buChar char=""/>
              <a:tabLst>
                <a:tab pos="342900" algn="l"/>
              </a:tabLst>
            </a:pPr>
            <a:r>
              <a:rPr lang="en-US" sz="1800" dirty="0">
                <a:effectLst/>
                <a:latin typeface="+mj-lt"/>
                <a:ea typeface="Times New Roman" panose="02020603050405020304" pitchFamily="18" charset="0"/>
                <a:cs typeface="Times New Roman" panose="02020603050405020304" pitchFamily="18" charset="0"/>
              </a:rPr>
              <a:t>To ensure a continuous supply of water to users even in times of drought, the Department of Water and Sanitation (DWS) sets a limit on the amount of raw water that Rand Water can abstract from the IVRS</a:t>
            </a:r>
          </a:p>
          <a:p>
            <a:pPr marL="342900" marR="0" lvl="0" indent="-342900">
              <a:spcBef>
                <a:spcPts val="600"/>
              </a:spcBef>
              <a:spcAft>
                <a:spcPts val="0"/>
              </a:spcAft>
              <a:buFont typeface="Symbol" panose="05050102010706020507" pitchFamily="18" charset="2"/>
              <a:buChar char=""/>
              <a:tabLst>
                <a:tab pos="342900" algn="l"/>
              </a:tabLst>
            </a:pPr>
            <a:r>
              <a:rPr lang="en-US" sz="1800" dirty="0">
                <a:latin typeface="+mj-lt"/>
                <a:ea typeface="Times New Roman" panose="02020603050405020304" pitchFamily="18" charset="0"/>
                <a:cs typeface="Times New Roman" panose="02020603050405020304" pitchFamily="18" charset="0"/>
              </a:rPr>
              <a:t>The abstraction limit is set by DWS by applying well developed hydrological models</a:t>
            </a:r>
            <a:endParaRPr lang="en-US" sz="1800" dirty="0">
              <a:effectLst/>
              <a:latin typeface="+mj-lt"/>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tabLst>
                <a:tab pos="342900" algn="l"/>
              </a:tabLst>
            </a:pPr>
            <a:r>
              <a:rPr lang="en-GB" sz="1800" dirty="0">
                <a:effectLst/>
                <a:latin typeface="+mj-lt"/>
                <a:ea typeface="Times New Roman" panose="02020603050405020304" pitchFamily="18" charset="0"/>
                <a:cs typeface="Times New Roman" panose="02020603050405020304" pitchFamily="18" charset="0"/>
              </a:rPr>
              <a:t>Dam storage levels can fall rapidly when there is a drought, and it would be irresponsible to raise the abstraction limit when the dams are full</a:t>
            </a:r>
          </a:p>
          <a:p>
            <a:pPr marL="342900" indent="-342900">
              <a:spcBef>
                <a:spcPts val="600"/>
              </a:spcBef>
              <a:spcAft>
                <a:spcPts val="0"/>
              </a:spcAft>
              <a:buFont typeface="Symbol" panose="05050102010706020507" pitchFamily="18" charset="2"/>
              <a:buChar char=""/>
              <a:tabLst>
                <a:tab pos="342900" algn="l"/>
              </a:tabLst>
            </a:pPr>
            <a:r>
              <a:rPr lang="en-GB" sz="1800" dirty="0">
                <a:latin typeface="+mj-lt"/>
                <a:ea typeface="Times New Roman" panose="02020603050405020304" pitchFamily="18" charset="0"/>
                <a:cs typeface="Times New Roman" panose="02020603050405020304" pitchFamily="18" charset="0"/>
              </a:rPr>
              <a:t>Gauteng is a water-scarce area within a water-scarce country</a:t>
            </a:r>
            <a:endParaRPr lang="en-US" sz="1800" dirty="0">
              <a:effectLst/>
              <a:latin typeface="+mj-lt"/>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tabLst>
                <a:tab pos="342900" algn="l"/>
              </a:tabLst>
            </a:pPr>
            <a:r>
              <a:rPr lang="en-GB" sz="1800" dirty="0">
                <a:latin typeface="+mj-lt"/>
                <a:ea typeface="Times New Roman" panose="02020603050405020304" pitchFamily="18" charset="0"/>
                <a:cs typeface="Times New Roman" panose="02020603050405020304" pitchFamily="18" charset="0"/>
              </a:rPr>
              <a:t>There is not enough naturally occurring water in the IVRS to supply the demand for water in Gauteng</a:t>
            </a:r>
            <a:endParaRPr lang="en-US" sz="1800" dirty="0">
              <a:effectLst/>
              <a:latin typeface="+mj-lt"/>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tabLst>
                <a:tab pos="342900" algn="l"/>
              </a:tabLst>
            </a:pPr>
            <a:r>
              <a:rPr lang="en-GB" sz="1800" dirty="0">
                <a:effectLst/>
                <a:latin typeface="+mj-lt"/>
                <a:ea typeface="Times New Roman" panose="02020603050405020304" pitchFamily="18" charset="0"/>
                <a:cs typeface="Times New Roman" panose="02020603050405020304" pitchFamily="18" charset="0"/>
              </a:rPr>
              <a:t>Demand for water in Gauteng has grown rapidly, largely due to population growth</a:t>
            </a:r>
          </a:p>
          <a:p>
            <a:pPr marL="342900" marR="0" lvl="0" indent="-342900">
              <a:spcBef>
                <a:spcPts val="600"/>
              </a:spcBef>
              <a:spcAft>
                <a:spcPts val="0"/>
              </a:spcAft>
              <a:buFont typeface="Symbol" panose="05050102010706020507" pitchFamily="18" charset="2"/>
              <a:buChar char=""/>
              <a:tabLst>
                <a:tab pos="342900" algn="l"/>
              </a:tabLst>
            </a:pPr>
            <a:r>
              <a:rPr lang="en-GB" sz="1800" dirty="0">
                <a:effectLst/>
                <a:latin typeface="+mj-lt"/>
                <a:ea typeface="Times New Roman" panose="02020603050405020304" pitchFamily="18" charset="0"/>
                <a:cs typeface="Times New Roman" panose="02020603050405020304" pitchFamily="18" charset="0"/>
              </a:rPr>
              <a:t>DWS planners anticipated growth in demand – put in place Lesotho Highlands Water Project (LHWP), to transfer water from mountains in Lesotho into the IVRS </a:t>
            </a:r>
          </a:p>
          <a:p>
            <a:pPr marL="342900" marR="0" lvl="0" indent="-342900">
              <a:spcBef>
                <a:spcPts val="600"/>
              </a:spcBef>
              <a:spcAft>
                <a:spcPts val="0"/>
              </a:spcAft>
              <a:buFont typeface="Symbol" panose="05050102010706020507" pitchFamily="18" charset="2"/>
              <a:buChar char=""/>
              <a:tabLst>
                <a:tab pos="342900" algn="l"/>
              </a:tabLst>
            </a:pPr>
            <a:r>
              <a:rPr lang="en-GB" sz="1800" dirty="0">
                <a:latin typeface="+mj-lt"/>
                <a:ea typeface="Times New Roman" panose="02020603050405020304" pitchFamily="18" charset="0"/>
                <a:cs typeface="Times New Roman" panose="02020603050405020304" pitchFamily="18" charset="0"/>
              </a:rPr>
              <a:t>Phase 1 (</a:t>
            </a:r>
            <a:r>
              <a:rPr lang="en-GB" sz="1800" dirty="0" err="1">
                <a:latin typeface="+mj-lt"/>
                <a:ea typeface="Times New Roman" panose="02020603050405020304" pitchFamily="18" charset="0"/>
                <a:cs typeface="Times New Roman" panose="02020603050405020304" pitchFamily="18" charset="0"/>
              </a:rPr>
              <a:t>Katse</a:t>
            </a:r>
            <a:r>
              <a:rPr lang="en-GB" sz="1800" dirty="0">
                <a:latin typeface="+mj-lt"/>
                <a:ea typeface="Times New Roman" panose="02020603050405020304" pitchFamily="18" charset="0"/>
                <a:cs typeface="Times New Roman" panose="02020603050405020304" pitchFamily="18" charset="0"/>
              </a:rPr>
              <a:t> Dam and Mohale Dam) was completed in 2003. </a:t>
            </a:r>
            <a:r>
              <a:rPr lang="en-GB" sz="1800" dirty="0">
                <a:effectLst/>
                <a:latin typeface="+mj-lt"/>
                <a:ea typeface="Times New Roman" panose="02020603050405020304" pitchFamily="18" charset="0"/>
                <a:cs typeface="Times New Roman" panose="02020603050405020304" pitchFamily="18" charset="0"/>
              </a:rPr>
              <a:t>R40 billion Phase 2 of the LHWP (</a:t>
            </a:r>
            <a:r>
              <a:rPr lang="en-GB" sz="1800" dirty="0" err="1">
                <a:effectLst/>
                <a:latin typeface="+mj-lt"/>
                <a:ea typeface="Times New Roman" panose="02020603050405020304" pitchFamily="18" charset="0"/>
                <a:cs typeface="Times New Roman" panose="02020603050405020304" pitchFamily="18" charset="0"/>
              </a:rPr>
              <a:t>Polihali</a:t>
            </a:r>
            <a:r>
              <a:rPr lang="en-GB" sz="1800" dirty="0">
                <a:effectLst/>
                <a:latin typeface="+mj-lt"/>
                <a:ea typeface="Times New Roman" panose="02020603050405020304" pitchFamily="18" charset="0"/>
                <a:cs typeface="Times New Roman" panose="02020603050405020304" pitchFamily="18" charset="0"/>
              </a:rPr>
              <a:t> Dam) was due to come online in 2019. Has been delayed by nine years. Now under construction, due to be completed by 2028 </a:t>
            </a:r>
          </a:p>
          <a:p>
            <a:pPr marL="0" marR="0">
              <a:spcBef>
                <a:spcPts val="600"/>
              </a:spcBef>
              <a:spcAft>
                <a:spcPts val="0"/>
              </a:spcAft>
            </a:pPr>
            <a:endParaRPr lang="en-US" sz="1800" dirty="0">
              <a:effectLst/>
              <a:latin typeface="+mj-lt"/>
              <a:ea typeface="Times New Roman" panose="02020603050405020304" pitchFamily="18" charset="0"/>
              <a:cs typeface="Times New Roman" panose="02020603050405020304" pitchFamily="18" charset="0"/>
            </a:endParaRPr>
          </a:p>
          <a:p>
            <a:pPr marL="0" marR="0">
              <a:spcBef>
                <a:spcPts val="300"/>
              </a:spcBef>
              <a:spcAft>
                <a:spcPts val="0"/>
              </a:spcAft>
            </a:pPr>
            <a:r>
              <a:rPr lang="en-GB" sz="1800" dirty="0">
                <a:effectLst/>
                <a:latin typeface="+mj-lt"/>
                <a:ea typeface="Times New Roman" panose="02020603050405020304" pitchFamily="18" charset="0"/>
                <a:cs typeface="Times New Roman" panose="02020603050405020304" pitchFamily="18" charset="0"/>
              </a:rPr>
              <a:t> </a:t>
            </a:r>
            <a:endParaRPr lang="en-US" sz="18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66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195DB-594C-4D97-A4B3-3CC6D48654EA}"/>
              </a:ext>
            </a:extLst>
          </p:cNvPr>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3</a:t>
            </a:fld>
            <a:endParaRPr lang="en-US" altLang="en-US">
              <a:solidFill>
                <a:prstClr val="black"/>
              </a:solidFill>
              <a:ea typeface="+mn-ea"/>
            </a:endParaRPr>
          </a:p>
        </p:txBody>
      </p:sp>
      <p:pic>
        <p:nvPicPr>
          <p:cNvPr id="2050" name="Picture 2" descr="Information Vaal Dam | History Vaal Dam | Interesting Facts Vaal Dam">
            <a:extLst>
              <a:ext uri="{FF2B5EF4-FFF2-40B4-BE49-F238E27FC236}">
                <a16:creationId xmlns:a16="http://schemas.microsoft.com/office/drawing/2014/main" id="{11E49EB1-A72D-4D65-B5BE-C6B9C413B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666" y="456720"/>
            <a:ext cx="3873448" cy="21691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2 things everyone should know about Katse Dam - Roxanne Reid - Africa  Addict">
            <a:extLst>
              <a:ext uri="{FF2B5EF4-FFF2-40B4-BE49-F238E27FC236}">
                <a16:creationId xmlns:a16="http://schemas.microsoft.com/office/drawing/2014/main" id="{371D284D-4BBC-4AD8-8C3E-E1526EDFA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42" y="456720"/>
            <a:ext cx="3259623" cy="21691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C0BFA7-3058-433E-B46E-BE22837A5752}"/>
              </a:ext>
            </a:extLst>
          </p:cNvPr>
          <p:cNvSpPr txBox="1"/>
          <p:nvPr/>
        </p:nvSpPr>
        <p:spPr>
          <a:xfrm>
            <a:off x="359595" y="2789769"/>
            <a:ext cx="4429418" cy="369332"/>
          </a:xfrm>
          <a:prstGeom prst="rect">
            <a:avLst/>
          </a:prstGeom>
          <a:noFill/>
        </p:spPr>
        <p:txBody>
          <a:bodyPr wrap="none" rtlCol="0">
            <a:spAutoFit/>
          </a:bodyPr>
          <a:lstStyle/>
          <a:p>
            <a:r>
              <a:rPr lang="en-US" sz="1800" dirty="0"/>
              <a:t>1. </a:t>
            </a:r>
            <a:r>
              <a:rPr lang="en-US" sz="1800" dirty="0" err="1"/>
              <a:t>Katse</a:t>
            </a:r>
            <a:r>
              <a:rPr lang="en-US" sz="1800" dirty="0"/>
              <a:t> Dam in Lesotho (DWS- Lesotho)</a:t>
            </a:r>
          </a:p>
        </p:txBody>
      </p:sp>
      <p:cxnSp>
        <p:nvCxnSpPr>
          <p:cNvPr id="7" name="Straight Arrow Connector 6">
            <a:extLst>
              <a:ext uri="{FF2B5EF4-FFF2-40B4-BE49-F238E27FC236}">
                <a16:creationId xmlns:a16="http://schemas.microsoft.com/office/drawing/2014/main" id="{1D05CB32-8748-495B-9115-400935A4346C}"/>
              </a:ext>
            </a:extLst>
          </p:cNvPr>
          <p:cNvCxnSpPr/>
          <p:nvPr/>
        </p:nvCxnSpPr>
        <p:spPr>
          <a:xfrm>
            <a:off x="4037744" y="1633591"/>
            <a:ext cx="1397285" cy="0"/>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E39F513-D1C2-4DC8-8A9F-389B3B2359BD}"/>
              </a:ext>
            </a:extLst>
          </p:cNvPr>
          <p:cNvSpPr txBox="1"/>
          <p:nvPr/>
        </p:nvSpPr>
        <p:spPr>
          <a:xfrm>
            <a:off x="5622722" y="2759461"/>
            <a:ext cx="5451108" cy="369332"/>
          </a:xfrm>
          <a:prstGeom prst="rect">
            <a:avLst/>
          </a:prstGeom>
          <a:noFill/>
        </p:spPr>
        <p:txBody>
          <a:bodyPr wrap="none" rtlCol="0">
            <a:spAutoFit/>
          </a:bodyPr>
          <a:lstStyle/>
          <a:p>
            <a:r>
              <a:rPr lang="en-US" sz="1800" dirty="0"/>
              <a:t>2. Vaal Dam in IVRS (DWS – raw, untreated water) </a:t>
            </a:r>
          </a:p>
        </p:txBody>
      </p:sp>
      <p:pic>
        <p:nvPicPr>
          <p:cNvPr id="2054" name="Picture 6" descr="Key project to boost Gauteng water supply - Issuu">
            <a:extLst>
              <a:ext uri="{FF2B5EF4-FFF2-40B4-BE49-F238E27FC236}">
                <a16:creationId xmlns:a16="http://schemas.microsoft.com/office/drawing/2014/main" id="{92D7FAE4-BB32-4BFA-A28C-BC19571210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066" y="3698900"/>
            <a:ext cx="5262153" cy="1731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E782C3B5-F123-4304-B4FC-FC40934E6B1E}"/>
              </a:ext>
            </a:extLst>
          </p:cNvPr>
          <p:cNvCxnSpPr>
            <a:cxnSpLocks/>
            <a:stCxn id="2050" idx="3"/>
          </p:cNvCxnSpPr>
          <p:nvPr/>
        </p:nvCxnSpPr>
        <p:spPr>
          <a:xfrm flipV="1">
            <a:off x="9600114" y="1541285"/>
            <a:ext cx="1473716" cy="1"/>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B7FEE533-5DF4-4984-B8D0-FD132F1F9150}"/>
              </a:ext>
            </a:extLst>
          </p:cNvPr>
          <p:cNvCxnSpPr>
            <a:cxnSpLocks/>
          </p:cNvCxnSpPr>
          <p:nvPr/>
        </p:nvCxnSpPr>
        <p:spPr>
          <a:xfrm>
            <a:off x="11073830" y="1541286"/>
            <a:ext cx="0" cy="2157614"/>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EF3AF37-5CCE-4694-A567-E27601D85914}"/>
              </a:ext>
            </a:extLst>
          </p:cNvPr>
          <p:cNvSpPr txBox="1"/>
          <p:nvPr/>
        </p:nvSpPr>
        <p:spPr>
          <a:xfrm>
            <a:off x="6196066" y="5601045"/>
            <a:ext cx="5301388" cy="646331"/>
          </a:xfrm>
          <a:prstGeom prst="rect">
            <a:avLst/>
          </a:prstGeom>
          <a:noFill/>
        </p:spPr>
        <p:txBody>
          <a:bodyPr wrap="none" rtlCol="0">
            <a:spAutoFit/>
          </a:bodyPr>
          <a:lstStyle/>
          <a:p>
            <a:r>
              <a:rPr lang="en-US" sz="1800" dirty="0"/>
              <a:t>3. Rand Water treatment to drinking water quality, </a:t>
            </a:r>
          </a:p>
          <a:p>
            <a:r>
              <a:rPr lang="en-US" sz="1800" dirty="0"/>
              <a:t>storage and pumping </a:t>
            </a:r>
          </a:p>
        </p:txBody>
      </p:sp>
      <p:cxnSp>
        <p:nvCxnSpPr>
          <p:cNvPr id="23" name="Straight Arrow Connector 22">
            <a:extLst>
              <a:ext uri="{FF2B5EF4-FFF2-40B4-BE49-F238E27FC236}">
                <a16:creationId xmlns:a16="http://schemas.microsoft.com/office/drawing/2014/main" id="{187EB484-45A6-4536-91BF-1AA55B8FC97D}"/>
              </a:ext>
            </a:extLst>
          </p:cNvPr>
          <p:cNvCxnSpPr>
            <a:cxnSpLocks/>
          </p:cNvCxnSpPr>
          <p:nvPr/>
        </p:nvCxnSpPr>
        <p:spPr>
          <a:xfrm flipH="1">
            <a:off x="4172607" y="4546968"/>
            <a:ext cx="1821277" cy="17771"/>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pic>
        <p:nvPicPr>
          <p:cNvPr id="2056" name="Picture 8" descr="Johannesburg Water says infrastructure in recovery after outages in city |  News24">
            <a:extLst>
              <a:ext uri="{FF2B5EF4-FFF2-40B4-BE49-F238E27FC236}">
                <a16:creationId xmlns:a16="http://schemas.microsoft.com/office/drawing/2014/main" id="{3B1FE1A9-1729-4F85-9757-FACC0DCDD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065" y="3345286"/>
            <a:ext cx="3189679" cy="212258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C9AFAE29-359B-4C66-B14B-C15C0322C899}"/>
              </a:ext>
            </a:extLst>
          </p:cNvPr>
          <p:cNvSpPr txBox="1"/>
          <p:nvPr/>
        </p:nvSpPr>
        <p:spPr>
          <a:xfrm>
            <a:off x="963924" y="5663599"/>
            <a:ext cx="2843471" cy="369332"/>
          </a:xfrm>
          <a:prstGeom prst="rect">
            <a:avLst/>
          </a:prstGeom>
          <a:noFill/>
        </p:spPr>
        <p:txBody>
          <a:bodyPr wrap="none" rtlCol="0">
            <a:spAutoFit/>
          </a:bodyPr>
          <a:lstStyle/>
          <a:p>
            <a:r>
              <a:rPr lang="en-US" sz="1800" dirty="0"/>
              <a:t>4. Joburg Water reservoir </a:t>
            </a:r>
          </a:p>
        </p:txBody>
      </p:sp>
    </p:spTree>
    <p:extLst>
      <p:ext uri="{BB962C8B-B14F-4D97-AF65-F5344CB8AC3E}">
        <p14:creationId xmlns:p14="http://schemas.microsoft.com/office/powerpoint/2010/main" val="160978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95E2640D-1B7A-4FF3-B25F-4BF7C5002594}"/>
              </a:ext>
            </a:extLst>
          </p:cNvPr>
          <p:cNvSpPr txBox="1">
            <a:spLocks/>
          </p:cNvSpPr>
          <p:nvPr/>
        </p:nvSpPr>
        <p:spPr>
          <a:xfrm>
            <a:off x="9095945" y="6389508"/>
            <a:ext cx="2844800" cy="365125"/>
          </a:xfrm>
          <a:prstGeom prst="rect">
            <a:avLst/>
          </a:prstGeom>
        </p:spPr>
        <p:txBody>
          <a:bodyPr vert="horz" wrap="square" lIns="91440" tIns="45720" rIns="91440" bIns="45720" numCol="1" anchor="t" anchorCtr="0" compatLnSpc="1">
            <a:prstTxWarp prst="textNoShape">
              <a:avLst/>
            </a:prstTxWarp>
          </a:bodyPr>
          <a:lstStyle>
            <a:defPPr>
              <a:defRPr lang="en-VI"/>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C4EB9025-4637-4149-8F0E-BA50A7909C56}" type="slidenum">
              <a:rPr lang="en-US" altLang="en-US" sz="1100" smtClean="0"/>
              <a:pPr algn="r">
                <a:defRPr/>
              </a:pPr>
              <a:t>4</a:t>
            </a:fld>
            <a:endParaRPr lang="en-US" altLang="en-US" sz="1100" dirty="0"/>
          </a:p>
        </p:txBody>
      </p:sp>
      <p:sp>
        <p:nvSpPr>
          <p:cNvPr id="8" name="Text Box 2">
            <a:extLst>
              <a:ext uri="{FF2B5EF4-FFF2-40B4-BE49-F238E27FC236}">
                <a16:creationId xmlns:a16="http://schemas.microsoft.com/office/drawing/2014/main" id="{36EBB711-8E76-4030-978C-11A3A98411AC}"/>
              </a:ext>
            </a:extLst>
          </p:cNvPr>
          <p:cNvSpPr txBox="1">
            <a:spLocks noChangeArrowheads="1"/>
          </p:cNvSpPr>
          <p:nvPr/>
        </p:nvSpPr>
        <p:spPr bwMode="auto">
          <a:xfrm>
            <a:off x="139874" y="103367"/>
            <a:ext cx="11800871" cy="621161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300"/>
              </a:spcBef>
              <a:spcAft>
                <a:spcPts val="0"/>
              </a:spcAft>
            </a:pPr>
            <a:endParaRPr lang="en-US" b="1" dirty="0">
              <a:latin typeface="+mj-lt"/>
              <a:ea typeface="Times New Roman" panose="02020603050405020304" pitchFamily="18" charset="0"/>
              <a:cs typeface="Times New Roman" panose="02020603050405020304" pitchFamily="18" charset="0"/>
            </a:endParaRPr>
          </a:p>
          <a:p>
            <a:pPr marL="0" marR="0" algn="ctr">
              <a:spcBef>
                <a:spcPts val="300"/>
              </a:spcBef>
              <a:spcAft>
                <a:spcPts val="0"/>
              </a:spcAft>
            </a:pPr>
            <a:r>
              <a:rPr lang="en-US" b="1" dirty="0">
                <a:latin typeface="+mj-lt"/>
                <a:ea typeface="Times New Roman" panose="02020603050405020304" pitchFamily="18" charset="0"/>
                <a:cs typeface="Times New Roman" panose="02020603050405020304" pitchFamily="18" charset="0"/>
              </a:rPr>
              <a:t>R</a:t>
            </a:r>
            <a:r>
              <a:rPr lang="en-US" b="1" dirty="0">
                <a:effectLst/>
                <a:latin typeface="+mj-lt"/>
                <a:ea typeface="Times New Roman" panose="02020603050405020304" pitchFamily="18" charset="0"/>
                <a:cs typeface="Times New Roman" panose="02020603050405020304" pitchFamily="18" charset="0"/>
              </a:rPr>
              <a:t>oot causes of the current challenges </a:t>
            </a:r>
          </a:p>
          <a:p>
            <a:pPr marL="342900" marR="0" lvl="0" indent="-342900">
              <a:spcBef>
                <a:spcPts val="1200"/>
              </a:spcBef>
              <a:spcAft>
                <a:spcPts val="0"/>
              </a:spcAft>
              <a:buFont typeface="Symbol" panose="05050102010706020507" pitchFamily="18" charset="2"/>
              <a:buChar char=""/>
              <a:tabLst>
                <a:tab pos="342900" algn="l"/>
              </a:tabLst>
            </a:pPr>
            <a:endParaRPr lang="en-GB" sz="1800" dirty="0">
              <a:effectLst/>
              <a:latin typeface="+mj-lt"/>
              <a:ea typeface="Times New Roman" panose="02020603050405020304" pitchFamily="18" charset="0"/>
              <a:cs typeface="Times New Roman" panose="02020603050405020304" pitchFamily="18" charset="0"/>
            </a:endParaRPr>
          </a:p>
          <a:p>
            <a:pPr marL="342900" marR="0" lvl="0" indent="-342900">
              <a:spcBef>
                <a:spcPts val="1200"/>
              </a:spcBef>
              <a:spcAft>
                <a:spcPts val="0"/>
              </a:spcAft>
              <a:buFont typeface="Symbol" panose="05050102010706020507" pitchFamily="18" charset="2"/>
              <a:buChar char=""/>
              <a:tabLst>
                <a:tab pos="342900" algn="l"/>
              </a:tabLst>
            </a:pPr>
            <a:r>
              <a:rPr lang="en-GB" sz="1800" dirty="0">
                <a:effectLst/>
                <a:latin typeface="+mj-lt"/>
                <a:ea typeface="Times New Roman" panose="02020603050405020304" pitchFamily="18" charset="0"/>
                <a:cs typeface="Times New Roman" panose="02020603050405020304" pitchFamily="18" charset="0"/>
              </a:rPr>
              <a:t>Rand Water’s is already exceeding its abstraction limit from the IVRS</a:t>
            </a:r>
          </a:p>
          <a:p>
            <a:pPr marL="342900" marR="0" lvl="0" indent="-342900">
              <a:spcBef>
                <a:spcPts val="1200"/>
              </a:spcBef>
              <a:spcAft>
                <a:spcPts val="0"/>
              </a:spcAft>
              <a:buFont typeface="Symbol" panose="05050102010706020507" pitchFamily="18" charset="2"/>
              <a:buChar char=""/>
              <a:tabLst>
                <a:tab pos="342900" algn="l"/>
              </a:tabLst>
            </a:pPr>
            <a:r>
              <a:rPr lang="en-US" sz="1800" dirty="0">
                <a:effectLst/>
                <a:latin typeface="+mj-lt"/>
                <a:ea typeface="Times New Roman" panose="02020603050405020304" pitchFamily="18" charset="0"/>
                <a:cs typeface="Times New Roman" panose="02020603050405020304" pitchFamily="18" charset="0"/>
              </a:rPr>
              <a:t>It will only be possible for Rand Water to increase its abstraction of water from the IVRS after LHWP Phase 2 comes online </a:t>
            </a:r>
          </a:p>
          <a:p>
            <a:pPr marL="342900" marR="0" lvl="0" indent="-342900">
              <a:spcBef>
                <a:spcPts val="1200"/>
              </a:spcBef>
              <a:spcAft>
                <a:spcPts val="0"/>
              </a:spcAft>
              <a:buFont typeface="Symbol" panose="05050102010706020507" pitchFamily="18" charset="2"/>
              <a:buChar char=""/>
              <a:tabLst>
                <a:tab pos="342900" algn="l"/>
              </a:tabLst>
            </a:pPr>
            <a:r>
              <a:rPr lang="en-GB" sz="1800" dirty="0">
                <a:effectLst/>
                <a:latin typeface="+mj-lt"/>
                <a:ea typeface="Times New Roman" panose="02020603050405020304" pitchFamily="18" charset="0"/>
                <a:cs typeface="Times New Roman" panose="02020603050405020304" pitchFamily="18" charset="0"/>
              </a:rPr>
              <a:t>Rand Water has a R35 billion capital programme which is timed to result in substantial additional treatment and storage capacity becoming available when LHWP Phase 2 comes online</a:t>
            </a:r>
            <a:endParaRPr lang="en-US" sz="1800" dirty="0">
              <a:effectLst/>
              <a:latin typeface="+mj-lt"/>
              <a:ea typeface="Times New Roman" panose="02020603050405020304" pitchFamily="18" charset="0"/>
              <a:cs typeface="Times New Roman" panose="02020603050405020304" pitchFamily="18" charset="0"/>
            </a:endParaRPr>
          </a:p>
          <a:p>
            <a:pPr marL="342900" marR="0" lvl="0" indent="-342900">
              <a:spcBef>
                <a:spcPts val="1200"/>
              </a:spcBef>
              <a:spcAft>
                <a:spcPts val="0"/>
              </a:spcAft>
              <a:buFont typeface="Symbol" panose="05050102010706020507" pitchFamily="18" charset="2"/>
              <a:buChar char=""/>
              <a:tabLst>
                <a:tab pos="342900" algn="l"/>
              </a:tabLst>
            </a:pPr>
            <a:r>
              <a:rPr lang="en-GB" sz="1800" dirty="0">
                <a:effectLst/>
                <a:latin typeface="+mj-lt"/>
                <a:ea typeface="Times New Roman" panose="02020603050405020304" pitchFamily="18" charset="0"/>
                <a:cs typeface="Times New Roman" panose="02020603050405020304" pitchFamily="18" charset="0"/>
              </a:rPr>
              <a:t>In this context, the demand-supply relationship for treated water in Gauteng is very tight and the system is vulnerable to disruptions caused by heavy load shedding, electro-mechanical breakdowns or theft of cables</a:t>
            </a:r>
            <a:endParaRPr lang="en-US" sz="1800" dirty="0">
              <a:effectLst/>
              <a:latin typeface="+mj-lt"/>
              <a:ea typeface="Times New Roman" panose="02020603050405020304" pitchFamily="18" charset="0"/>
              <a:cs typeface="Times New Roman" panose="02020603050405020304" pitchFamily="18" charset="0"/>
            </a:endParaRPr>
          </a:p>
          <a:p>
            <a:pPr marL="342900" marR="0" lvl="0" indent="-342900">
              <a:spcBef>
                <a:spcPts val="1200"/>
              </a:spcBef>
              <a:spcAft>
                <a:spcPts val="0"/>
              </a:spcAft>
              <a:buFont typeface="Symbol" panose="05050102010706020507" pitchFamily="18" charset="2"/>
              <a:buChar char=""/>
              <a:tabLst>
                <a:tab pos="342900" algn="l"/>
              </a:tabLst>
            </a:pPr>
            <a:r>
              <a:rPr lang="en-GB" sz="1800" dirty="0">
                <a:effectLst/>
                <a:latin typeface="+mj-lt"/>
                <a:ea typeface="Times New Roman" panose="02020603050405020304" pitchFamily="18" charset="0"/>
                <a:cs typeface="Times New Roman" panose="02020603050405020304" pitchFamily="18" charset="0"/>
              </a:rPr>
              <a:t>Usually, such breakdowns would not have a noticeable effect on water supply due to the ability to draw on reserve supply capacity, but now there is no reserve supply capacity for treated water</a:t>
            </a:r>
          </a:p>
          <a:p>
            <a:pPr marL="342900" marR="0" lvl="0" indent="-342900">
              <a:spcBef>
                <a:spcPts val="1200"/>
              </a:spcBef>
              <a:spcAft>
                <a:spcPts val="0"/>
              </a:spcAft>
              <a:buFont typeface="Symbol" panose="05050102010706020507" pitchFamily="18" charset="2"/>
              <a:buChar char=""/>
              <a:tabLst>
                <a:tab pos="342900" algn="l"/>
              </a:tabLst>
            </a:pPr>
            <a:r>
              <a:rPr lang="en-GB" sz="1800" dirty="0">
                <a:effectLst/>
                <a:latin typeface="+mj-lt"/>
                <a:ea typeface="Times New Roman" panose="02020603050405020304" pitchFamily="18" charset="0"/>
                <a:cs typeface="Times New Roman" panose="02020603050405020304" pitchFamily="18" charset="0"/>
              </a:rPr>
              <a:t>Because the water is usually gravity-fed from municipal reservoirs to households, high-lying areas are worst affected by disruptions in supply</a:t>
            </a:r>
          </a:p>
          <a:p>
            <a:pPr marL="0" marR="0">
              <a:spcBef>
                <a:spcPts val="300"/>
              </a:spcBef>
              <a:spcAft>
                <a:spcPts val="0"/>
              </a:spcAft>
            </a:pPr>
            <a:endParaRPr lang="en-US" sz="1800" dirty="0">
              <a:effectLst/>
              <a:latin typeface="+mj-lt"/>
              <a:ea typeface="Times New Roman" panose="02020603050405020304" pitchFamily="18" charset="0"/>
              <a:cs typeface="Times New Roman" panose="02020603050405020304" pitchFamily="18" charset="0"/>
            </a:endParaRPr>
          </a:p>
          <a:p>
            <a:pPr marL="0" marR="0">
              <a:spcBef>
                <a:spcPts val="300"/>
              </a:spcBef>
              <a:spcAft>
                <a:spcPts val="0"/>
              </a:spcAft>
            </a:pPr>
            <a:r>
              <a:rPr lang="en-GB" sz="1800" dirty="0">
                <a:effectLst/>
                <a:latin typeface="+mj-lt"/>
                <a:ea typeface="Times New Roman" panose="02020603050405020304" pitchFamily="18" charset="0"/>
                <a:cs typeface="Times New Roman" panose="02020603050405020304" pitchFamily="18" charset="0"/>
              </a:rPr>
              <a:t> </a:t>
            </a:r>
            <a:endParaRPr lang="en-US" sz="18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01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DF0C-9BF5-478C-BFA2-36335FCAA21A}"/>
              </a:ext>
            </a:extLst>
          </p:cNvPr>
          <p:cNvSpPr>
            <a:spLocks noGrp="1"/>
          </p:cNvSpPr>
          <p:nvPr>
            <p:ph type="title"/>
          </p:nvPr>
        </p:nvSpPr>
        <p:spPr>
          <a:xfrm>
            <a:off x="428847" y="140629"/>
            <a:ext cx="10972800" cy="540371"/>
          </a:xfrm>
        </p:spPr>
        <p:txBody>
          <a:bodyPr/>
          <a:lstStyle/>
          <a:p>
            <a:r>
              <a:rPr lang="en-US" sz="2400" dirty="0"/>
              <a:t>Gravity-fed water reticulation system</a:t>
            </a:r>
          </a:p>
        </p:txBody>
      </p:sp>
      <p:sp>
        <p:nvSpPr>
          <p:cNvPr id="4" name="Slide Number Placeholder 3">
            <a:extLst>
              <a:ext uri="{FF2B5EF4-FFF2-40B4-BE49-F238E27FC236}">
                <a16:creationId xmlns:a16="http://schemas.microsoft.com/office/drawing/2014/main" id="{6228605A-78D7-4740-A4BA-B03DA13F34A4}"/>
              </a:ext>
            </a:extLst>
          </p:cNvPr>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5</a:t>
            </a:fld>
            <a:endParaRPr lang="en-US" altLang="en-US">
              <a:solidFill>
                <a:prstClr val="black"/>
              </a:solidFill>
              <a:ea typeface="+mn-ea"/>
            </a:endParaRPr>
          </a:p>
        </p:txBody>
      </p:sp>
      <p:sp>
        <p:nvSpPr>
          <p:cNvPr id="5" name="TextBox 4">
            <a:extLst>
              <a:ext uri="{FF2B5EF4-FFF2-40B4-BE49-F238E27FC236}">
                <a16:creationId xmlns:a16="http://schemas.microsoft.com/office/drawing/2014/main" id="{6EEB6852-9CBB-44F4-8246-241240B7C4D0}"/>
              </a:ext>
            </a:extLst>
          </p:cNvPr>
          <p:cNvSpPr txBox="1"/>
          <p:nvPr/>
        </p:nvSpPr>
        <p:spPr>
          <a:xfrm>
            <a:off x="1212350" y="681000"/>
            <a:ext cx="3157869" cy="369332"/>
          </a:xfrm>
          <a:prstGeom prst="rect">
            <a:avLst/>
          </a:prstGeom>
          <a:solidFill>
            <a:schemeClr val="bg1"/>
          </a:solidFill>
        </p:spPr>
        <p:txBody>
          <a:bodyPr wrap="square" rtlCol="0">
            <a:spAutoFit/>
          </a:bodyPr>
          <a:lstStyle/>
          <a:p>
            <a:r>
              <a:rPr lang="en-US" sz="1800" dirty="0"/>
              <a:t>Reservoir</a:t>
            </a:r>
          </a:p>
        </p:txBody>
      </p:sp>
      <p:sp>
        <p:nvSpPr>
          <p:cNvPr id="8" name="TextBox 7">
            <a:extLst>
              <a:ext uri="{FF2B5EF4-FFF2-40B4-BE49-F238E27FC236}">
                <a16:creationId xmlns:a16="http://schemas.microsoft.com/office/drawing/2014/main" id="{42A930BE-E4D2-4DAC-A09B-F606CD0A7923}"/>
              </a:ext>
            </a:extLst>
          </p:cNvPr>
          <p:cNvSpPr txBox="1"/>
          <p:nvPr/>
        </p:nvSpPr>
        <p:spPr>
          <a:xfrm>
            <a:off x="4820513" y="5096126"/>
            <a:ext cx="2124818" cy="246221"/>
          </a:xfrm>
          <a:prstGeom prst="rect">
            <a:avLst/>
          </a:prstGeom>
          <a:solidFill>
            <a:schemeClr val="bg1"/>
          </a:solidFill>
        </p:spPr>
        <p:txBody>
          <a:bodyPr wrap="square" rtlCol="0">
            <a:spAutoFit/>
          </a:bodyPr>
          <a:lstStyle/>
          <a:p>
            <a:endParaRPr lang="en-US" sz="1000" dirty="0"/>
          </a:p>
        </p:txBody>
      </p:sp>
      <p:cxnSp>
        <p:nvCxnSpPr>
          <p:cNvPr id="9" name="Straight Arrow Connector 8">
            <a:extLst>
              <a:ext uri="{FF2B5EF4-FFF2-40B4-BE49-F238E27FC236}">
                <a16:creationId xmlns:a16="http://schemas.microsoft.com/office/drawing/2014/main" id="{AED6428B-9A6C-40F3-82FA-6E266A18E9AF}"/>
              </a:ext>
            </a:extLst>
          </p:cNvPr>
          <p:cNvCxnSpPr>
            <a:cxnSpLocks/>
          </p:cNvCxnSpPr>
          <p:nvPr/>
        </p:nvCxnSpPr>
        <p:spPr>
          <a:xfrm>
            <a:off x="1068511" y="1233825"/>
            <a:ext cx="0" cy="376969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028" name="Picture 4" descr="Elevated Water Storage Tank Project Profile - Engineering | Entech  Engineering, Inc.">
            <a:extLst>
              <a:ext uri="{FF2B5EF4-FFF2-40B4-BE49-F238E27FC236}">
                <a16:creationId xmlns:a16="http://schemas.microsoft.com/office/drawing/2014/main" id="{7ECBF1E3-F9A1-4E01-B5C8-A1DF36235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705" y="1050332"/>
            <a:ext cx="2428875" cy="188595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or: Elbow 12">
            <a:extLst>
              <a:ext uri="{FF2B5EF4-FFF2-40B4-BE49-F238E27FC236}">
                <a16:creationId xmlns:a16="http://schemas.microsoft.com/office/drawing/2014/main" id="{29546EF5-7C8A-4AC8-BD67-FC43DCB8B412}"/>
              </a:ext>
            </a:extLst>
          </p:cNvPr>
          <p:cNvCxnSpPr>
            <a:cxnSpLocks/>
          </p:cNvCxnSpPr>
          <p:nvPr/>
        </p:nvCxnSpPr>
        <p:spPr>
          <a:xfrm>
            <a:off x="3755580" y="2915850"/>
            <a:ext cx="6343917" cy="2087665"/>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6D1B629-8C4E-45C6-80C3-C2190B49D518}"/>
              </a:ext>
            </a:extLst>
          </p:cNvPr>
          <p:cNvCxnSpPr/>
          <p:nvPr/>
        </p:nvCxnSpPr>
        <p:spPr>
          <a:xfrm>
            <a:off x="1212350" y="5003515"/>
            <a:ext cx="5661061"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6F544FE-DBC8-4C0B-96D4-BEDD225D815B}"/>
              </a:ext>
            </a:extLst>
          </p:cNvPr>
          <p:cNvSpPr txBox="1"/>
          <p:nvPr/>
        </p:nvSpPr>
        <p:spPr>
          <a:xfrm rot="16200000">
            <a:off x="-618119" y="2820489"/>
            <a:ext cx="2330510" cy="369332"/>
          </a:xfrm>
          <a:prstGeom prst="rect">
            <a:avLst/>
          </a:prstGeom>
          <a:noFill/>
        </p:spPr>
        <p:txBody>
          <a:bodyPr wrap="none" rtlCol="0">
            <a:spAutoFit/>
          </a:bodyPr>
          <a:lstStyle/>
          <a:p>
            <a:r>
              <a:rPr lang="en-US" sz="1800" dirty="0"/>
              <a:t>Water pressure head</a:t>
            </a:r>
          </a:p>
        </p:txBody>
      </p:sp>
      <p:pic>
        <p:nvPicPr>
          <p:cNvPr id="1030" name="Picture 6" descr="House Clipart Images - Free Download on Freepik">
            <a:extLst>
              <a:ext uri="{FF2B5EF4-FFF2-40B4-BE49-F238E27FC236}">
                <a16:creationId xmlns:a16="http://schemas.microsoft.com/office/drawing/2014/main" id="{A04C09BA-82E5-4CF9-AE13-B5E776900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14" y="1678617"/>
            <a:ext cx="1373241" cy="12372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ouse Clipart Images - Free Download on Freepik">
            <a:extLst>
              <a:ext uri="{FF2B5EF4-FFF2-40B4-BE49-F238E27FC236}">
                <a16:creationId xmlns:a16="http://schemas.microsoft.com/office/drawing/2014/main" id="{2300793D-FC7B-4B34-988E-8B773D33B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694" y="3752113"/>
            <a:ext cx="1373241" cy="123723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B5489F7D-30B3-4F57-9FE2-7727587161C2}"/>
              </a:ext>
            </a:extLst>
          </p:cNvPr>
          <p:cNvSpPr txBox="1"/>
          <p:nvPr/>
        </p:nvSpPr>
        <p:spPr>
          <a:xfrm>
            <a:off x="5882922" y="2112567"/>
            <a:ext cx="3157869" cy="369332"/>
          </a:xfrm>
          <a:prstGeom prst="rect">
            <a:avLst/>
          </a:prstGeom>
          <a:solidFill>
            <a:schemeClr val="bg1"/>
          </a:solidFill>
        </p:spPr>
        <p:txBody>
          <a:bodyPr wrap="square" rtlCol="0">
            <a:spAutoFit/>
          </a:bodyPr>
          <a:lstStyle/>
          <a:p>
            <a:r>
              <a:rPr lang="en-US" sz="1800" dirty="0"/>
              <a:t>High lying area</a:t>
            </a:r>
          </a:p>
        </p:txBody>
      </p:sp>
      <p:sp>
        <p:nvSpPr>
          <p:cNvPr id="28" name="TextBox 27">
            <a:extLst>
              <a:ext uri="{FF2B5EF4-FFF2-40B4-BE49-F238E27FC236}">
                <a16:creationId xmlns:a16="http://schemas.microsoft.com/office/drawing/2014/main" id="{C74FBAF1-0211-4E9A-BC13-74EB680F9413}"/>
              </a:ext>
            </a:extLst>
          </p:cNvPr>
          <p:cNvSpPr txBox="1"/>
          <p:nvPr/>
        </p:nvSpPr>
        <p:spPr>
          <a:xfrm>
            <a:off x="9388123" y="4282953"/>
            <a:ext cx="1658250" cy="369332"/>
          </a:xfrm>
          <a:prstGeom prst="rect">
            <a:avLst/>
          </a:prstGeom>
          <a:solidFill>
            <a:schemeClr val="bg1"/>
          </a:solidFill>
        </p:spPr>
        <p:txBody>
          <a:bodyPr wrap="square" rtlCol="0">
            <a:spAutoFit/>
          </a:bodyPr>
          <a:lstStyle/>
          <a:p>
            <a:r>
              <a:rPr lang="en-US" sz="1800" dirty="0"/>
              <a:t>Low lying area</a:t>
            </a:r>
          </a:p>
        </p:txBody>
      </p:sp>
      <p:sp>
        <p:nvSpPr>
          <p:cNvPr id="19" name="TextBox 18">
            <a:extLst>
              <a:ext uri="{FF2B5EF4-FFF2-40B4-BE49-F238E27FC236}">
                <a16:creationId xmlns:a16="http://schemas.microsoft.com/office/drawing/2014/main" id="{92BC5A89-20F3-4ABF-AD2D-1D53D795AAA1}"/>
              </a:ext>
            </a:extLst>
          </p:cNvPr>
          <p:cNvSpPr txBox="1"/>
          <p:nvPr/>
        </p:nvSpPr>
        <p:spPr>
          <a:xfrm>
            <a:off x="230740" y="5644082"/>
            <a:ext cx="11730519" cy="369332"/>
          </a:xfrm>
          <a:prstGeom prst="rect">
            <a:avLst/>
          </a:prstGeom>
          <a:noFill/>
        </p:spPr>
        <p:txBody>
          <a:bodyPr wrap="none" rtlCol="0">
            <a:spAutoFit/>
          </a:bodyPr>
          <a:lstStyle/>
          <a:p>
            <a:r>
              <a:rPr lang="en-US" sz="1800" b="1" dirty="0"/>
              <a:t>If the water level in the reservoir is too low, there is not enough pressure to feed water to high lying areas</a:t>
            </a:r>
          </a:p>
        </p:txBody>
      </p:sp>
    </p:spTree>
    <p:extLst>
      <p:ext uri="{BB962C8B-B14F-4D97-AF65-F5344CB8AC3E}">
        <p14:creationId xmlns:p14="http://schemas.microsoft.com/office/powerpoint/2010/main" val="2255571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95E2640D-1B7A-4FF3-B25F-4BF7C5002594}"/>
              </a:ext>
            </a:extLst>
          </p:cNvPr>
          <p:cNvSpPr txBox="1">
            <a:spLocks/>
          </p:cNvSpPr>
          <p:nvPr/>
        </p:nvSpPr>
        <p:spPr>
          <a:xfrm>
            <a:off x="9095945" y="6389508"/>
            <a:ext cx="2844800" cy="365125"/>
          </a:xfrm>
          <a:prstGeom prst="rect">
            <a:avLst/>
          </a:prstGeom>
        </p:spPr>
        <p:txBody>
          <a:bodyPr vert="horz" wrap="square" lIns="91440" tIns="45720" rIns="91440" bIns="45720" numCol="1" anchor="t" anchorCtr="0" compatLnSpc="1">
            <a:prstTxWarp prst="textNoShape">
              <a:avLst/>
            </a:prstTxWarp>
          </a:bodyPr>
          <a:lstStyle>
            <a:defPPr>
              <a:defRPr lang="en-VI"/>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C4EB9025-4637-4149-8F0E-BA50A7909C56}" type="slidenum">
              <a:rPr lang="en-US" altLang="en-US" sz="1100" smtClean="0"/>
              <a:pPr algn="r">
                <a:defRPr/>
              </a:pPr>
              <a:t>6</a:t>
            </a:fld>
            <a:endParaRPr lang="en-US" altLang="en-US" sz="1100" dirty="0"/>
          </a:p>
        </p:txBody>
      </p:sp>
      <p:sp>
        <p:nvSpPr>
          <p:cNvPr id="8" name="Text Box 2">
            <a:extLst>
              <a:ext uri="{FF2B5EF4-FFF2-40B4-BE49-F238E27FC236}">
                <a16:creationId xmlns:a16="http://schemas.microsoft.com/office/drawing/2014/main" id="{36EBB711-8E76-4030-978C-11A3A98411AC}"/>
              </a:ext>
            </a:extLst>
          </p:cNvPr>
          <p:cNvSpPr txBox="1">
            <a:spLocks noChangeArrowheads="1"/>
          </p:cNvSpPr>
          <p:nvPr/>
        </p:nvSpPr>
        <p:spPr bwMode="auto">
          <a:xfrm>
            <a:off x="170696" y="103367"/>
            <a:ext cx="11912252" cy="621161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300"/>
              </a:spcBef>
              <a:spcAft>
                <a:spcPts val="0"/>
              </a:spcAft>
            </a:pPr>
            <a:r>
              <a:rPr lang="en-US" b="1" dirty="0">
                <a:effectLst/>
                <a:latin typeface="+mj-lt"/>
                <a:ea typeface="Times New Roman" panose="02020603050405020304" pitchFamily="18" charset="0"/>
                <a:cs typeface="Times New Roman" panose="02020603050405020304" pitchFamily="18" charset="0"/>
              </a:rPr>
              <a:t>What needs to be done?</a:t>
            </a:r>
          </a:p>
          <a:p>
            <a:pPr marL="342900" marR="0" lvl="0" indent="-342900">
              <a:spcBef>
                <a:spcPts val="600"/>
              </a:spcBef>
              <a:spcAft>
                <a:spcPts val="0"/>
              </a:spcAft>
              <a:buFont typeface="Symbol" panose="05050102010706020507" pitchFamily="18" charset="2"/>
              <a:buChar char=""/>
              <a:tabLst>
                <a:tab pos="342900" algn="l"/>
              </a:tabLst>
            </a:pPr>
            <a:endParaRPr lang="en-GB" sz="1800" dirty="0">
              <a:effectLst/>
              <a:latin typeface="+mj-lt"/>
              <a:ea typeface="Times New Roman" panose="02020603050405020304" pitchFamily="18" charset="0"/>
              <a:cs typeface="Times New Roman" panose="02020603050405020304" pitchFamily="18" charset="0"/>
            </a:endParaRPr>
          </a:p>
          <a:p>
            <a:pPr marL="342900" marR="0" lvl="0" indent="-342900">
              <a:spcBef>
                <a:spcPts val="1200"/>
              </a:spcBef>
              <a:spcAft>
                <a:spcPts val="0"/>
              </a:spcAft>
              <a:buFont typeface="Symbol" panose="05050102010706020507" pitchFamily="18" charset="2"/>
              <a:buChar char=""/>
              <a:tabLst>
                <a:tab pos="342900" algn="l"/>
              </a:tabLst>
            </a:pPr>
            <a:r>
              <a:rPr lang="en-US" sz="1800" dirty="0">
                <a:effectLst/>
                <a:latin typeface="+mj-lt"/>
                <a:ea typeface="Times New Roman" panose="02020603050405020304" pitchFamily="18" charset="0"/>
                <a:cs typeface="Times New Roman" panose="02020603050405020304" pitchFamily="18" charset="0"/>
              </a:rPr>
              <a:t>DWS: work with the Lesotho Highlands Development Authority need </a:t>
            </a:r>
            <a:r>
              <a:rPr lang="en-US" sz="1800" dirty="0">
                <a:latin typeface="+mj-lt"/>
                <a:ea typeface="Times New Roman" panose="02020603050405020304" pitchFamily="18" charset="0"/>
                <a:cs typeface="Times New Roman" panose="02020603050405020304" pitchFamily="18" charset="0"/>
              </a:rPr>
              <a:t>to </a:t>
            </a:r>
            <a:r>
              <a:rPr lang="en-US" sz="1800" dirty="0">
                <a:effectLst/>
                <a:latin typeface="+mj-lt"/>
                <a:ea typeface="Times New Roman" panose="02020603050405020304" pitchFamily="18" charset="0"/>
                <a:cs typeface="Times New Roman" panose="02020603050405020304" pitchFamily="18" charset="0"/>
              </a:rPr>
              <a:t>ensure that LHWP2 is completed as soon as possible</a:t>
            </a:r>
          </a:p>
          <a:p>
            <a:pPr marL="342900" marR="0" lvl="0" indent="-342900">
              <a:spcBef>
                <a:spcPts val="1200"/>
              </a:spcBef>
              <a:spcAft>
                <a:spcPts val="0"/>
              </a:spcAft>
              <a:buFont typeface="Symbol" panose="05050102010706020507" pitchFamily="18" charset="2"/>
              <a:buChar char=""/>
              <a:tabLst>
                <a:tab pos="342900" algn="l"/>
              </a:tabLst>
            </a:pPr>
            <a:r>
              <a:rPr lang="en-US" sz="1800" dirty="0">
                <a:latin typeface="+mj-lt"/>
                <a:ea typeface="Times New Roman" panose="02020603050405020304" pitchFamily="18" charset="0"/>
                <a:cs typeface="Times New Roman" panose="02020603050405020304" pitchFamily="18" charset="0"/>
              </a:rPr>
              <a:t>Joburg Water and other municipalities which receive water from Rand Water:</a:t>
            </a:r>
          </a:p>
          <a:p>
            <a:pPr marL="800100" lvl="1" indent="-342900">
              <a:spcBef>
                <a:spcPts val="1200"/>
              </a:spcBef>
              <a:spcAft>
                <a:spcPts val="0"/>
              </a:spcAft>
              <a:buFont typeface="Courier New" panose="02070309020205020404" pitchFamily="49" charset="0"/>
              <a:buChar char="o"/>
              <a:tabLst>
                <a:tab pos="342900" algn="l"/>
              </a:tabLst>
            </a:pPr>
            <a:r>
              <a:rPr lang="en-US" sz="1800" dirty="0">
                <a:latin typeface="+mj-lt"/>
                <a:ea typeface="Times New Roman" panose="02020603050405020304" pitchFamily="18" charset="0"/>
                <a:cs typeface="Times New Roman" panose="02020603050405020304" pitchFamily="18" charset="0"/>
              </a:rPr>
              <a:t>Improve their billing and revenue collection </a:t>
            </a:r>
          </a:p>
          <a:p>
            <a:pPr marL="800100" lvl="1" indent="-342900">
              <a:spcBef>
                <a:spcPts val="1200"/>
              </a:spcBef>
              <a:spcAft>
                <a:spcPts val="0"/>
              </a:spcAft>
              <a:buFont typeface="Courier New" panose="02070309020205020404" pitchFamily="49" charset="0"/>
              <a:buChar char="o"/>
              <a:tabLst>
                <a:tab pos="342900" algn="l"/>
              </a:tabLst>
            </a:pPr>
            <a:r>
              <a:rPr lang="en-US" sz="1800" dirty="0">
                <a:latin typeface="+mj-lt"/>
                <a:ea typeface="Times New Roman" panose="02020603050405020304" pitchFamily="18" charset="0"/>
                <a:cs typeface="Times New Roman" panose="02020603050405020304" pitchFamily="18" charset="0"/>
              </a:rPr>
              <a:t>Municipal Councils must allocate sufficient funding for maintenance and leak reduction, as well as investment in additional p</a:t>
            </a:r>
            <a:r>
              <a:rPr lang="en-GB" sz="1800" dirty="0">
                <a:effectLst/>
                <a:latin typeface="+mj-lt"/>
                <a:ea typeface="Times New Roman" panose="02020603050405020304" pitchFamily="18" charset="0"/>
                <a:cs typeface="Times New Roman" panose="02020603050405020304" pitchFamily="18" charset="0"/>
              </a:rPr>
              <a:t>umps, reservoirs and pipelines that can make the system less vulnerable to disruptions</a:t>
            </a:r>
          </a:p>
          <a:p>
            <a:pPr marL="800100" lvl="1" indent="-342900">
              <a:spcBef>
                <a:spcPts val="1200"/>
              </a:spcBef>
              <a:spcAft>
                <a:spcPts val="0"/>
              </a:spcAft>
              <a:buFont typeface="Courier New" panose="02070309020205020404" pitchFamily="49" charset="0"/>
              <a:buChar char="o"/>
              <a:tabLst>
                <a:tab pos="342900" algn="l"/>
              </a:tabLst>
            </a:pPr>
            <a:r>
              <a:rPr lang="en-GB" sz="1800" dirty="0">
                <a:latin typeface="+mj-lt"/>
                <a:ea typeface="Times New Roman" panose="02020603050405020304" pitchFamily="18" charset="0"/>
                <a:cs typeface="Times New Roman" panose="02020603050405020304" pitchFamily="18" charset="0"/>
              </a:rPr>
              <a:t>Rand Water and Joburg Water and the other municipalities need to continue to closely coordinate their responses to disruptions</a:t>
            </a:r>
            <a:endParaRPr lang="en-GB" sz="1800" dirty="0">
              <a:effectLst/>
              <a:latin typeface="+mj-lt"/>
              <a:ea typeface="Times New Roman" panose="02020603050405020304" pitchFamily="18" charset="0"/>
              <a:cs typeface="Times New Roman" panose="02020603050405020304" pitchFamily="18" charset="0"/>
            </a:endParaRPr>
          </a:p>
          <a:p>
            <a:pPr marL="800100" lvl="1" indent="-342900">
              <a:spcBef>
                <a:spcPts val="1200"/>
              </a:spcBef>
              <a:spcAft>
                <a:spcPts val="0"/>
              </a:spcAft>
              <a:buFont typeface="Courier New" panose="02070309020205020404" pitchFamily="49" charset="0"/>
              <a:buChar char="o"/>
              <a:tabLst>
                <a:tab pos="342900" algn="l"/>
              </a:tabLst>
            </a:pPr>
            <a:r>
              <a:rPr lang="en-GB" sz="1800" dirty="0">
                <a:effectLst/>
                <a:latin typeface="+mj-lt"/>
                <a:ea typeface="Times New Roman" panose="02020603050405020304" pitchFamily="18" charset="0"/>
                <a:cs typeface="Times New Roman" panose="02020603050405020304" pitchFamily="18" charset="0"/>
              </a:rPr>
              <a:t>Everyone needs to work together to bring down the average per capita water consumption in Gauteng of 253 litres per day closer to world average of 173 litres per capita per day</a:t>
            </a:r>
            <a:endParaRPr lang="en-US" sz="1800" dirty="0">
              <a:effectLst/>
              <a:latin typeface="+mj-lt"/>
              <a:ea typeface="Times New Roman" panose="02020603050405020304" pitchFamily="18" charset="0"/>
              <a:cs typeface="Times New Roman" panose="02020603050405020304" pitchFamily="18" charset="0"/>
            </a:endParaRPr>
          </a:p>
          <a:p>
            <a:pPr marL="285750" marR="0" indent="-285750">
              <a:spcBef>
                <a:spcPts val="1200"/>
              </a:spcBef>
              <a:spcAft>
                <a:spcPts val="0"/>
              </a:spcAft>
              <a:buFont typeface="Arial" panose="020B0604020202020204" pitchFamily="34" charset="0"/>
              <a:buChar char="•"/>
            </a:pPr>
            <a:r>
              <a:rPr lang="en-US" sz="1800" dirty="0">
                <a:effectLst/>
                <a:latin typeface="+mj-lt"/>
                <a:ea typeface="Times New Roman" panose="02020603050405020304" pitchFamily="18" charset="0"/>
                <a:cs typeface="Times New Roman" panose="02020603050405020304" pitchFamily="18" charset="0"/>
              </a:rPr>
              <a:t>Even after LHWP Phase 2 comes on stream, Gauteng’s long-term water consumption will need to be carefully managed, because there are limits to which further phases of LHWP or other water transfer projects can continue to provide additional water to Gauteng at an </a:t>
            </a:r>
            <a:r>
              <a:rPr lang="en-US" sz="1800">
                <a:effectLst/>
                <a:latin typeface="+mj-lt"/>
                <a:ea typeface="Times New Roman" panose="02020603050405020304" pitchFamily="18" charset="0"/>
                <a:cs typeface="Times New Roman" panose="02020603050405020304" pitchFamily="18" charset="0"/>
              </a:rPr>
              <a:t>affordable cost</a:t>
            </a:r>
            <a:endParaRPr lang="en-US" sz="18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96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0" y="2089464"/>
            <a:ext cx="8229600" cy="1143000"/>
          </a:xfrm>
        </p:spPr>
        <p:txBody>
          <a:bodyPr/>
          <a:lstStyle/>
          <a:p>
            <a:r>
              <a:rPr lang="en-ZA" sz="3600" dirty="0"/>
              <a:t>Thank you</a:t>
            </a:r>
          </a:p>
        </p:txBody>
      </p:sp>
      <p:sp>
        <p:nvSpPr>
          <p:cNvPr id="3" name="Slide Number Placeholder 2"/>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7</a:t>
            </a:fld>
            <a:endParaRPr lang="en-US" altLang="en-US">
              <a:solidFill>
                <a:prstClr val="black"/>
              </a:solidFill>
              <a:ea typeface="+mn-ea"/>
            </a:endParaRPr>
          </a:p>
        </p:txBody>
      </p:sp>
    </p:spTree>
    <p:extLst>
      <p:ext uri="{BB962C8B-B14F-4D97-AF65-F5344CB8AC3E}">
        <p14:creationId xmlns:p14="http://schemas.microsoft.com/office/powerpoint/2010/main" val="899351867"/>
      </p:ext>
    </p:extLst>
  </p:cSld>
  <p:clrMapOvr>
    <a:masterClrMapping/>
  </p:clrMapOvr>
</p:sld>
</file>

<file path=ppt/theme/theme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16553</TotalTime>
  <Words>705</Words>
  <Application>Microsoft Office PowerPoint</Application>
  <PresentationFormat>Widescreen</PresentationFormat>
  <Paragraphs>56</Paragraphs>
  <Slides>7</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Arial</vt:lpstr>
      <vt:lpstr>Calibri</vt:lpstr>
      <vt:lpstr>Calibri Light</vt:lpstr>
      <vt:lpstr>Courier New</vt:lpstr>
      <vt:lpstr>Gill Snas</vt:lpstr>
      <vt:lpstr>Symbol</vt:lpstr>
      <vt:lpstr>13_Office Theme</vt:lpstr>
      <vt:lpstr>Custom Design</vt:lpstr>
      <vt:lpstr>14_Office Theme</vt:lpstr>
      <vt:lpstr>PowerPoint Presentation</vt:lpstr>
      <vt:lpstr>PowerPoint Presentation</vt:lpstr>
      <vt:lpstr>PowerPoint Presentation</vt:lpstr>
      <vt:lpstr>PowerPoint Presentation</vt:lpstr>
      <vt:lpstr>Gravity-fed water reticulation system</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Sean Phillips</cp:lastModifiedBy>
  <cp:revision>1625</cp:revision>
  <dcterms:created xsi:type="dcterms:W3CDTF">2012-08-01T10:33:21Z</dcterms:created>
  <dcterms:modified xsi:type="dcterms:W3CDTF">2023-11-11T07:31:01Z</dcterms:modified>
</cp:coreProperties>
</file>